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4"/>
  </p:notesMasterIdLst>
  <p:sldIdLst>
    <p:sldId id="256" r:id="rId2"/>
    <p:sldId id="257" r:id="rId3"/>
    <p:sldId id="259" r:id="rId4"/>
    <p:sldId id="260" r:id="rId5"/>
    <p:sldId id="261" r:id="rId6"/>
    <p:sldId id="274" r:id="rId7"/>
    <p:sldId id="267" r:id="rId8"/>
    <p:sldId id="273" r:id="rId9"/>
    <p:sldId id="275" r:id="rId10"/>
    <p:sldId id="277" r:id="rId11"/>
    <p:sldId id="276" r:id="rId12"/>
    <p:sldId id="271" r:id="rId13"/>
  </p:sldIdLst>
  <p:sldSz cx="9144000" cy="5143500" type="screen16x9"/>
  <p:notesSz cx="6858000" cy="9144000"/>
  <p:embeddedFontLst>
    <p:embeddedFont>
      <p:font typeface="Arial Black" panose="020B0A04020102020204" pitchFamily="34" charset="0"/>
      <p:bold r:id="rId15"/>
    </p:embeddedFont>
    <p:embeddedFont>
      <p:font typeface="Arial Rounded MT Bold" panose="020F0704030504030204" pitchFamily="34" charset="0"/>
      <p:regular r:id="rId16"/>
    </p:embeddedFont>
    <p:embeddedFont>
      <p:font typeface="Asap" panose="020B0604020202020204" charset="0"/>
      <p:regular r:id="rId17"/>
      <p:bold r:id="rId18"/>
      <p:italic r:id="rId19"/>
      <p:boldItalic r:id="rId20"/>
    </p:embeddedFont>
    <p:embeddedFont>
      <p:font typeface="Bahnschrift" panose="020B0502040204020203" pitchFamily="34" charset="0"/>
      <p:regular r:id="rId21"/>
      <p:bold r:id="rId22"/>
    </p:embeddedFont>
    <p:embeddedFont>
      <p:font typeface="Bahnschrift SemiBold" panose="020B0502040204020203" pitchFamily="34" charset="0"/>
      <p:bold r:id="rId23"/>
    </p:embeddedFont>
    <p:embeddedFont>
      <p:font typeface="Bauhaus 93" panose="04030905020B02020C02" pitchFamily="82" charset="0"/>
      <p:regular r:id="rId24"/>
    </p:embeddedFont>
    <p:embeddedFont>
      <p:font typeface="Cabin" panose="020B0604020202020204" charset="0"/>
      <p:regular r:id="rId25"/>
      <p:bold r:id="rId26"/>
      <p:italic r:id="rId27"/>
      <p:boldItalic r:id="rId28"/>
    </p:embeddedFont>
    <p:embeddedFont>
      <p:font typeface="Sora"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33EF7D-6024-4847-B1CE-8D0249D6EBF3}" v="80" dt="2024-03-12T10:30:29.653"/>
  </p1510:revLst>
</p1510:revInfo>
</file>

<file path=ppt/tableStyles.xml><?xml version="1.0" encoding="utf-8"?>
<a:tblStyleLst xmlns:a="http://schemas.openxmlformats.org/drawingml/2006/main" def="{6DB91D20-44CF-46D0-A3DD-EA9ADCA1B58A}">
  <a:tblStyle styleId="{6DB91D20-44CF-46D0-A3DD-EA9ADCA1B5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D683F5-D76E-40E4-BBAF-8AEC3417D06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37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25d80b41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25d80b4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99559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04a31f36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04a31f36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50" y="0"/>
            <a:ext cx="9144003" cy="5143501"/>
          </a:xfrm>
          <a:prstGeom prst="rect">
            <a:avLst/>
          </a:prstGeom>
          <a:noFill/>
          <a:ln>
            <a:noFill/>
          </a:ln>
        </p:spPr>
      </p:pic>
      <p:sp>
        <p:nvSpPr>
          <p:cNvPr id="10" name="Google Shape;10;p2"/>
          <p:cNvSpPr txBox="1">
            <a:spLocks noGrp="1"/>
          </p:cNvSpPr>
          <p:nvPr>
            <p:ph type="ctrTitle"/>
          </p:nvPr>
        </p:nvSpPr>
        <p:spPr>
          <a:xfrm>
            <a:off x="1219700" y="972725"/>
            <a:ext cx="6704700" cy="2312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730775" y="3578950"/>
            <a:ext cx="56823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431156" y="-1854598"/>
            <a:ext cx="11999207" cy="8120423"/>
            <a:chOff x="-2431156" y="-1854598"/>
            <a:chExt cx="11999207" cy="8120423"/>
          </a:xfrm>
        </p:grpSpPr>
        <p:pic>
          <p:nvPicPr>
            <p:cNvPr id="13" name="Google Shape;13;p2"/>
            <p:cNvPicPr preferRelativeResize="0"/>
            <p:nvPr/>
          </p:nvPicPr>
          <p:blipFill>
            <a:blip r:embed="rId3">
              <a:alphaModFix/>
            </a:blip>
            <a:stretch>
              <a:fillRect/>
            </a:stretch>
          </p:blipFill>
          <p:spPr>
            <a:xfrm rot="-5400000">
              <a:off x="7248875" y="3946650"/>
              <a:ext cx="2904851" cy="1733500"/>
            </a:xfrm>
            <a:prstGeom prst="rect">
              <a:avLst/>
            </a:prstGeom>
            <a:noFill/>
            <a:ln>
              <a:noFill/>
            </a:ln>
          </p:spPr>
        </p:pic>
        <p:pic>
          <p:nvPicPr>
            <p:cNvPr id="14" name="Google Shape;14;p2"/>
            <p:cNvPicPr preferRelativeResize="0"/>
            <p:nvPr/>
          </p:nvPicPr>
          <p:blipFill>
            <a:blip r:embed="rId4">
              <a:alphaModFix/>
            </a:blip>
            <a:stretch>
              <a:fillRect/>
            </a:stretch>
          </p:blipFill>
          <p:spPr>
            <a:xfrm flipH="1">
              <a:off x="344262" y="-835651"/>
              <a:ext cx="1611175" cy="2001762"/>
            </a:xfrm>
            <a:prstGeom prst="rect">
              <a:avLst/>
            </a:prstGeom>
            <a:noFill/>
            <a:ln>
              <a:noFill/>
            </a:ln>
          </p:spPr>
        </p:pic>
        <p:pic>
          <p:nvPicPr>
            <p:cNvPr id="15" name="Google Shape;15;p2"/>
            <p:cNvPicPr preferRelativeResize="0"/>
            <p:nvPr/>
          </p:nvPicPr>
          <p:blipFill>
            <a:blip r:embed="rId5">
              <a:alphaModFix/>
            </a:blip>
            <a:stretch>
              <a:fillRect/>
            </a:stretch>
          </p:blipFill>
          <p:spPr>
            <a:xfrm rot="1325099">
              <a:off x="388381" y="3829268"/>
              <a:ext cx="653433" cy="956350"/>
            </a:xfrm>
            <a:prstGeom prst="rect">
              <a:avLst/>
            </a:prstGeom>
            <a:noFill/>
            <a:ln>
              <a:noFill/>
            </a:ln>
          </p:spPr>
        </p:pic>
        <p:pic>
          <p:nvPicPr>
            <p:cNvPr id="16" name="Google Shape;16;p2"/>
            <p:cNvPicPr preferRelativeResize="0"/>
            <p:nvPr/>
          </p:nvPicPr>
          <p:blipFill>
            <a:blip r:embed="rId6">
              <a:alphaModFix/>
            </a:blip>
            <a:stretch>
              <a:fillRect/>
            </a:stretch>
          </p:blipFill>
          <p:spPr>
            <a:xfrm>
              <a:off x="8428900" y="1457488"/>
              <a:ext cx="177925" cy="867325"/>
            </a:xfrm>
            <a:prstGeom prst="rect">
              <a:avLst/>
            </a:prstGeom>
            <a:noFill/>
            <a:ln>
              <a:noFill/>
            </a:ln>
          </p:spPr>
        </p:pic>
        <p:pic>
          <p:nvPicPr>
            <p:cNvPr id="17" name="Google Shape;17;p2"/>
            <p:cNvPicPr preferRelativeResize="0"/>
            <p:nvPr/>
          </p:nvPicPr>
          <p:blipFill>
            <a:blip r:embed="rId7">
              <a:alphaModFix/>
            </a:blip>
            <a:stretch>
              <a:fillRect/>
            </a:stretch>
          </p:blipFill>
          <p:spPr>
            <a:xfrm rot="7537679">
              <a:off x="-2049824" y="1585452"/>
              <a:ext cx="2604351" cy="2275947"/>
            </a:xfrm>
            <a:prstGeom prst="rect">
              <a:avLst/>
            </a:prstGeom>
            <a:noFill/>
            <a:ln>
              <a:noFill/>
            </a:ln>
          </p:spPr>
        </p:pic>
        <p:pic>
          <p:nvPicPr>
            <p:cNvPr id="18" name="Google Shape;18;p2"/>
            <p:cNvPicPr preferRelativeResize="0"/>
            <p:nvPr/>
          </p:nvPicPr>
          <p:blipFill>
            <a:blip r:embed="rId7">
              <a:alphaModFix/>
            </a:blip>
            <a:stretch>
              <a:fillRect/>
            </a:stretch>
          </p:blipFill>
          <p:spPr>
            <a:xfrm rot="10800000">
              <a:off x="6072751" y="-1854598"/>
              <a:ext cx="2604351" cy="2275947"/>
            </a:xfrm>
            <a:prstGeom prst="rect">
              <a:avLst/>
            </a:prstGeom>
            <a:noFill/>
            <a:ln>
              <a:noFill/>
            </a:ln>
          </p:spPr>
        </p:pic>
        <p:grpSp>
          <p:nvGrpSpPr>
            <p:cNvPr id="19" name="Google Shape;19;p2"/>
            <p:cNvGrpSpPr/>
            <p:nvPr/>
          </p:nvGrpSpPr>
          <p:grpSpPr>
            <a:xfrm>
              <a:off x="7413076" y="-437912"/>
              <a:ext cx="1515724" cy="1440024"/>
              <a:chOff x="7413076" y="-437912"/>
              <a:chExt cx="1515724" cy="1440024"/>
            </a:xfrm>
          </p:grpSpPr>
          <p:pic>
            <p:nvPicPr>
              <p:cNvPr id="20" name="Google Shape;20;p2"/>
              <p:cNvPicPr preferRelativeResize="0"/>
              <p:nvPr/>
            </p:nvPicPr>
            <p:blipFill>
              <a:blip r:embed="rId8">
                <a:alphaModFix/>
              </a:blip>
              <a:stretch>
                <a:fillRect/>
              </a:stretch>
            </p:blipFill>
            <p:spPr>
              <a:xfrm>
                <a:off x="7413076" y="-437912"/>
                <a:ext cx="1186835" cy="1440024"/>
              </a:xfrm>
              <a:prstGeom prst="rect">
                <a:avLst/>
              </a:prstGeom>
              <a:noFill/>
              <a:ln>
                <a:noFill/>
              </a:ln>
            </p:spPr>
          </p:pic>
          <p:sp>
            <p:nvSpPr>
              <p:cNvPr id="21" name="Google Shape;21;p2"/>
              <p:cNvSpPr txBox="1"/>
              <p:nvPr/>
            </p:nvSpPr>
            <p:spPr>
              <a:xfrm>
                <a:off x="8529800" y="377625"/>
                <a:ext cx="399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1"/>
                    </a:solidFill>
                    <a:latin typeface="Sora"/>
                    <a:ea typeface="Sora"/>
                    <a:cs typeface="Sora"/>
                    <a:sym typeface="Sora"/>
                  </a:rPr>
                  <a:t>+</a:t>
                </a:r>
                <a:endParaRPr sz="900"/>
              </a:p>
            </p:txBody>
          </p:sp>
        </p:grpSp>
        <p:grpSp>
          <p:nvGrpSpPr>
            <p:cNvPr id="22" name="Google Shape;22;p2"/>
            <p:cNvGrpSpPr/>
            <p:nvPr/>
          </p:nvGrpSpPr>
          <p:grpSpPr>
            <a:xfrm>
              <a:off x="1661691" y="4472750"/>
              <a:ext cx="1295797" cy="1575750"/>
              <a:chOff x="1661691" y="4472750"/>
              <a:chExt cx="1295797" cy="1575750"/>
            </a:xfrm>
          </p:grpSpPr>
          <p:pic>
            <p:nvPicPr>
              <p:cNvPr id="23" name="Google Shape;23;p2"/>
              <p:cNvPicPr preferRelativeResize="0"/>
              <p:nvPr/>
            </p:nvPicPr>
            <p:blipFill>
              <a:blip r:embed="rId9">
                <a:alphaModFix/>
              </a:blip>
              <a:stretch>
                <a:fillRect/>
              </a:stretch>
            </p:blipFill>
            <p:spPr>
              <a:xfrm flipH="1">
                <a:off x="1661691" y="4608500"/>
                <a:ext cx="1295797" cy="1440000"/>
              </a:xfrm>
              <a:prstGeom prst="rect">
                <a:avLst/>
              </a:prstGeom>
              <a:noFill/>
              <a:ln>
                <a:noFill/>
              </a:ln>
            </p:spPr>
          </p:pic>
          <p:sp>
            <p:nvSpPr>
              <p:cNvPr id="24" name="Google Shape;24;p2"/>
              <p:cNvSpPr txBox="1"/>
              <p:nvPr/>
            </p:nvSpPr>
            <p:spPr>
              <a:xfrm>
                <a:off x="1976575" y="4472750"/>
                <a:ext cx="399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Sora"/>
                    <a:ea typeface="Sora"/>
                    <a:cs typeface="Sora"/>
                    <a:sym typeface="Sora"/>
                  </a:rPr>
                  <a:t>2</a:t>
                </a:r>
                <a:endParaRPr sz="700"/>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32"/>
        <p:cNvGrpSpPr/>
        <p:nvPr/>
      </p:nvGrpSpPr>
      <p:grpSpPr>
        <a:xfrm>
          <a:off x="0" y="0"/>
          <a:ext cx="0" cy="0"/>
          <a:chOff x="0" y="0"/>
          <a:chExt cx="0" cy="0"/>
        </a:xfrm>
      </p:grpSpPr>
      <p:pic>
        <p:nvPicPr>
          <p:cNvPr id="233" name="Google Shape;233;p20"/>
          <p:cNvPicPr preferRelativeResize="0"/>
          <p:nvPr/>
        </p:nvPicPr>
        <p:blipFill rotWithShape="1">
          <a:blip r:embed="rId2">
            <a:alphaModFix/>
          </a:blip>
          <a:srcRect/>
          <a:stretch/>
        </p:blipFill>
        <p:spPr>
          <a:xfrm>
            <a:off x="50" y="0"/>
            <a:ext cx="9144003" cy="5143501"/>
          </a:xfrm>
          <a:prstGeom prst="rect">
            <a:avLst/>
          </a:prstGeom>
          <a:noFill/>
          <a:ln>
            <a:noFill/>
          </a:ln>
        </p:spPr>
      </p:pic>
      <p:sp>
        <p:nvSpPr>
          <p:cNvPr id="234" name="Google Shape;23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35" name="Google Shape;235;p20"/>
          <p:cNvGrpSpPr/>
          <p:nvPr/>
        </p:nvGrpSpPr>
        <p:grpSpPr>
          <a:xfrm>
            <a:off x="-436800" y="-1299500"/>
            <a:ext cx="9687113" cy="7515187"/>
            <a:chOff x="-436800" y="-1299500"/>
            <a:chExt cx="9687113" cy="7515187"/>
          </a:xfrm>
        </p:grpSpPr>
        <p:pic>
          <p:nvPicPr>
            <p:cNvPr id="236" name="Google Shape;236;p20"/>
            <p:cNvPicPr preferRelativeResize="0"/>
            <p:nvPr/>
          </p:nvPicPr>
          <p:blipFill>
            <a:blip r:embed="rId3">
              <a:alphaModFix/>
            </a:blip>
            <a:stretch>
              <a:fillRect/>
            </a:stretch>
          </p:blipFill>
          <p:spPr>
            <a:xfrm rot="-5400000" flipH="1">
              <a:off x="-1022475" y="-713825"/>
              <a:ext cx="2904851" cy="1733500"/>
            </a:xfrm>
            <a:prstGeom prst="rect">
              <a:avLst/>
            </a:prstGeom>
            <a:noFill/>
            <a:ln>
              <a:noFill/>
            </a:ln>
          </p:spPr>
        </p:pic>
        <p:grpSp>
          <p:nvGrpSpPr>
            <p:cNvPr id="237" name="Google Shape;237;p20"/>
            <p:cNvGrpSpPr/>
            <p:nvPr/>
          </p:nvGrpSpPr>
          <p:grpSpPr>
            <a:xfrm>
              <a:off x="7954516" y="-983600"/>
              <a:ext cx="1295797" cy="1644600"/>
              <a:chOff x="7954516" y="-983600"/>
              <a:chExt cx="1295797" cy="1644600"/>
            </a:xfrm>
          </p:grpSpPr>
          <p:pic>
            <p:nvPicPr>
              <p:cNvPr id="238" name="Google Shape;238;p20"/>
              <p:cNvPicPr preferRelativeResize="0"/>
              <p:nvPr/>
            </p:nvPicPr>
            <p:blipFill>
              <a:blip r:embed="rId4">
                <a:alphaModFix/>
              </a:blip>
              <a:stretch>
                <a:fillRect/>
              </a:stretch>
            </p:blipFill>
            <p:spPr>
              <a:xfrm flipH="1">
                <a:off x="7954516" y="-983600"/>
                <a:ext cx="1295797" cy="1440000"/>
              </a:xfrm>
              <a:prstGeom prst="rect">
                <a:avLst/>
              </a:prstGeom>
              <a:noFill/>
              <a:ln>
                <a:noFill/>
              </a:ln>
            </p:spPr>
          </p:pic>
          <p:sp>
            <p:nvSpPr>
              <p:cNvPr id="239" name="Google Shape;239;p20"/>
              <p:cNvSpPr txBox="1"/>
              <p:nvPr/>
            </p:nvSpPr>
            <p:spPr>
              <a:xfrm>
                <a:off x="8483725" y="214600"/>
                <a:ext cx="399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Sora"/>
                    <a:ea typeface="Sora"/>
                    <a:cs typeface="Sora"/>
                    <a:sym typeface="Sora"/>
                  </a:rPr>
                  <a:t>2</a:t>
                </a:r>
                <a:endParaRPr sz="700"/>
              </a:p>
            </p:txBody>
          </p:sp>
        </p:grpSp>
        <p:pic>
          <p:nvPicPr>
            <p:cNvPr id="240" name="Google Shape;240;p20"/>
            <p:cNvPicPr preferRelativeResize="0"/>
            <p:nvPr/>
          </p:nvPicPr>
          <p:blipFill>
            <a:blip r:embed="rId5">
              <a:alphaModFix/>
            </a:blip>
            <a:stretch>
              <a:fillRect/>
            </a:stretch>
          </p:blipFill>
          <p:spPr>
            <a:xfrm rot="10800000" flipH="1">
              <a:off x="7502362" y="4213923"/>
              <a:ext cx="1611176" cy="2001764"/>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68"/>
        <p:cNvGrpSpPr/>
        <p:nvPr/>
      </p:nvGrpSpPr>
      <p:grpSpPr>
        <a:xfrm>
          <a:off x="0" y="0"/>
          <a:ext cx="0" cy="0"/>
          <a:chOff x="0" y="0"/>
          <a:chExt cx="0" cy="0"/>
        </a:xfrm>
      </p:grpSpPr>
      <p:pic>
        <p:nvPicPr>
          <p:cNvPr id="269" name="Google Shape;269;p23"/>
          <p:cNvPicPr preferRelativeResize="0"/>
          <p:nvPr/>
        </p:nvPicPr>
        <p:blipFill rotWithShape="1">
          <a:blip r:embed="rId2">
            <a:alphaModFix/>
          </a:blip>
          <a:srcRect/>
          <a:stretch/>
        </p:blipFill>
        <p:spPr>
          <a:xfrm>
            <a:off x="50" y="0"/>
            <a:ext cx="9144003" cy="5143501"/>
          </a:xfrm>
          <a:prstGeom prst="rect">
            <a:avLst/>
          </a:prstGeom>
          <a:noFill/>
          <a:ln>
            <a:noFill/>
          </a:ln>
        </p:spPr>
      </p:pic>
      <p:grpSp>
        <p:nvGrpSpPr>
          <p:cNvPr id="270" name="Google Shape;270;p23"/>
          <p:cNvGrpSpPr/>
          <p:nvPr/>
        </p:nvGrpSpPr>
        <p:grpSpPr>
          <a:xfrm>
            <a:off x="-436800" y="-1299500"/>
            <a:ext cx="9687113" cy="7515187"/>
            <a:chOff x="-436800" y="-1299500"/>
            <a:chExt cx="9687113" cy="7515187"/>
          </a:xfrm>
        </p:grpSpPr>
        <p:pic>
          <p:nvPicPr>
            <p:cNvPr id="271" name="Google Shape;271;p23"/>
            <p:cNvPicPr preferRelativeResize="0"/>
            <p:nvPr/>
          </p:nvPicPr>
          <p:blipFill>
            <a:blip r:embed="rId3">
              <a:alphaModFix/>
            </a:blip>
            <a:stretch>
              <a:fillRect/>
            </a:stretch>
          </p:blipFill>
          <p:spPr>
            <a:xfrm rot="-5400000" flipH="1">
              <a:off x="-1022475" y="-713825"/>
              <a:ext cx="2904851" cy="1733500"/>
            </a:xfrm>
            <a:prstGeom prst="rect">
              <a:avLst/>
            </a:prstGeom>
            <a:noFill/>
            <a:ln>
              <a:noFill/>
            </a:ln>
          </p:spPr>
        </p:pic>
        <p:grpSp>
          <p:nvGrpSpPr>
            <p:cNvPr id="272" name="Google Shape;272;p23"/>
            <p:cNvGrpSpPr/>
            <p:nvPr/>
          </p:nvGrpSpPr>
          <p:grpSpPr>
            <a:xfrm>
              <a:off x="7954516" y="-983600"/>
              <a:ext cx="1295797" cy="1644600"/>
              <a:chOff x="7954516" y="-983600"/>
              <a:chExt cx="1295797" cy="1644600"/>
            </a:xfrm>
          </p:grpSpPr>
          <p:pic>
            <p:nvPicPr>
              <p:cNvPr id="273" name="Google Shape;273;p23"/>
              <p:cNvPicPr preferRelativeResize="0"/>
              <p:nvPr/>
            </p:nvPicPr>
            <p:blipFill>
              <a:blip r:embed="rId4">
                <a:alphaModFix/>
              </a:blip>
              <a:stretch>
                <a:fillRect/>
              </a:stretch>
            </p:blipFill>
            <p:spPr>
              <a:xfrm flipH="1">
                <a:off x="7954516" y="-983600"/>
                <a:ext cx="1295797" cy="1440000"/>
              </a:xfrm>
              <a:prstGeom prst="rect">
                <a:avLst/>
              </a:prstGeom>
              <a:noFill/>
              <a:ln>
                <a:noFill/>
              </a:ln>
            </p:spPr>
          </p:pic>
          <p:sp>
            <p:nvSpPr>
              <p:cNvPr id="274" name="Google Shape;274;p23"/>
              <p:cNvSpPr txBox="1"/>
              <p:nvPr/>
            </p:nvSpPr>
            <p:spPr>
              <a:xfrm>
                <a:off x="8483725" y="214600"/>
                <a:ext cx="399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Sora"/>
                    <a:ea typeface="Sora"/>
                    <a:cs typeface="Sora"/>
                    <a:sym typeface="Sora"/>
                  </a:rPr>
                  <a:t>2</a:t>
                </a:r>
                <a:endParaRPr sz="700"/>
              </a:p>
            </p:txBody>
          </p:sp>
        </p:grpSp>
        <p:pic>
          <p:nvPicPr>
            <p:cNvPr id="275" name="Google Shape;275;p23"/>
            <p:cNvPicPr preferRelativeResize="0"/>
            <p:nvPr/>
          </p:nvPicPr>
          <p:blipFill>
            <a:blip r:embed="rId5">
              <a:alphaModFix/>
            </a:blip>
            <a:stretch>
              <a:fillRect/>
            </a:stretch>
          </p:blipFill>
          <p:spPr>
            <a:xfrm rot="10800000" flipH="1">
              <a:off x="7502362" y="4213923"/>
              <a:ext cx="1611176" cy="2001764"/>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76"/>
        <p:cNvGrpSpPr/>
        <p:nvPr/>
      </p:nvGrpSpPr>
      <p:grpSpPr>
        <a:xfrm>
          <a:off x="0" y="0"/>
          <a:ext cx="0" cy="0"/>
          <a:chOff x="0" y="0"/>
          <a:chExt cx="0" cy="0"/>
        </a:xfrm>
      </p:grpSpPr>
      <p:pic>
        <p:nvPicPr>
          <p:cNvPr id="277" name="Google Shape;277;p24"/>
          <p:cNvPicPr preferRelativeResize="0"/>
          <p:nvPr/>
        </p:nvPicPr>
        <p:blipFill rotWithShape="1">
          <a:blip r:embed="rId2">
            <a:alphaModFix/>
          </a:blip>
          <a:srcRect/>
          <a:stretch/>
        </p:blipFill>
        <p:spPr>
          <a:xfrm>
            <a:off x="50" y="0"/>
            <a:ext cx="9144003" cy="5143501"/>
          </a:xfrm>
          <a:prstGeom prst="rect">
            <a:avLst/>
          </a:prstGeom>
          <a:noFill/>
          <a:ln>
            <a:noFill/>
          </a:ln>
        </p:spPr>
      </p:pic>
      <p:grpSp>
        <p:nvGrpSpPr>
          <p:cNvPr id="278" name="Google Shape;278;p24"/>
          <p:cNvGrpSpPr/>
          <p:nvPr/>
        </p:nvGrpSpPr>
        <p:grpSpPr>
          <a:xfrm>
            <a:off x="-746025" y="-1698524"/>
            <a:ext cx="11164650" cy="8340748"/>
            <a:chOff x="-746025" y="-1698524"/>
            <a:chExt cx="11164650" cy="8340748"/>
          </a:xfrm>
        </p:grpSpPr>
        <p:pic>
          <p:nvPicPr>
            <p:cNvPr id="279" name="Google Shape;279;p24"/>
            <p:cNvPicPr preferRelativeResize="0"/>
            <p:nvPr/>
          </p:nvPicPr>
          <p:blipFill>
            <a:blip r:embed="rId3">
              <a:alphaModFix/>
            </a:blip>
            <a:stretch>
              <a:fillRect/>
            </a:stretch>
          </p:blipFill>
          <p:spPr>
            <a:xfrm>
              <a:off x="-331475" y="-249400"/>
              <a:ext cx="922393" cy="784400"/>
            </a:xfrm>
            <a:prstGeom prst="rect">
              <a:avLst/>
            </a:prstGeom>
            <a:noFill/>
            <a:ln>
              <a:noFill/>
            </a:ln>
          </p:spPr>
        </p:pic>
        <p:pic>
          <p:nvPicPr>
            <p:cNvPr id="280" name="Google Shape;280;p24"/>
            <p:cNvPicPr preferRelativeResize="0"/>
            <p:nvPr/>
          </p:nvPicPr>
          <p:blipFill>
            <a:blip r:embed="rId4">
              <a:alphaModFix/>
            </a:blip>
            <a:stretch>
              <a:fillRect/>
            </a:stretch>
          </p:blipFill>
          <p:spPr>
            <a:xfrm>
              <a:off x="8424000" y="255523"/>
              <a:ext cx="1713300" cy="372539"/>
            </a:xfrm>
            <a:prstGeom prst="rect">
              <a:avLst/>
            </a:prstGeom>
            <a:noFill/>
            <a:ln>
              <a:noFill/>
            </a:ln>
          </p:spPr>
        </p:pic>
        <p:pic>
          <p:nvPicPr>
            <p:cNvPr id="281" name="Google Shape;281;p24"/>
            <p:cNvPicPr preferRelativeResize="0"/>
            <p:nvPr/>
          </p:nvPicPr>
          <p:blipFill>
            <a:blip r:embed="rId5">
              <a:alphaModFix/>
            </a:blip>
            <a:stretch>
              <a:fillRect/>
            </a:stretch>
          </p:blipFill>
          <p:spPr>
            <a:xfrm rot="-5400000">
              <a:off x="7978476" y="-1534322"/>
              <a:ext cx="2604351" cy="2275947"/>
            </a:xfrm>
            <a:prstGeom prst="rect">
              <a:avLst/>
            </a:prstGeom>
            <a:noFill/>
            <a:ln>
              <a:noFill/>
            </a:ln>
          </p:spPr>
        </p:pic>
        <p:pic>
          <p:nvPicPr>
            <p:cNvPr id="282" name="Google Shape;282;p24"/>
            <p:cNvPicPr preferRelativeResize="0"/>
            <p:nvPr/>
          </p:nvPicPr>
          <p:blipFill>
            <a:blip r:embed="rId5">
              <a:alphaModFix/>
            </a:blip>
            <a:stretch>
              <a:fillRect/>
            </a:stretch>
          </p:blipFill>
          <p:spPr>
            <a:xfrm rot="5400000">
              <a:off x="-891925" y="4474075"/>
              <a:ext cx="2314050" cy="2022250"/>
            </a:xfrm>
            <a:prstGeom prst="rect">
              <a:avLst/>
            </a:prstGeom>
            <a:noFill/>
            <a:ln>
              <a:noFill/>
            </a:ln>
          </p:spPr>
        </p:pic>
        <p:pic>
          <p:nvPicPr>
            <p:cNvPr id="283" name="Google Shape;283;p24"/>
            <p:cNvPicPr preferRelativeResize="0"/>
            <p:nvPr/>
          </p:nvPicPr>
          <p:blipFill>
            <a:blip r:embed="rId6">
              <a:alphaModFix/>
            </a:blip>
            <a:stretch>
              <a:fillRect/>
            </a:stretch>
          </p:blipFill>
          <p:spPr>
            <a:xfrm>
              <a:off x="8680625" y="4608500"/>
              <a:ext cx="819150" cy="7239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pic>
        <p:nvPicPr>
          <p:cNvPr id="26" name="Google Shape;26;p3"/>
          <p:cNvPicPr preferRelativeResize="0"/>
          <p:nvPr/>
        </p:nvPicPr>
        <p:blipFill rotWithShape="1">
          <a:blip r:embed="rId2">
            <a:alphaModFix/>
          </a:blip>
          <a:srcRect/>
          <a:stretch/>
        </p:blipFill>
        <p:spPr>
          <a:xfrm>
            <a:off x="50" y="0"/>
            <a:ext cx="9144003" cy="5143501"/>
          </a:xfrm>
          <a:prstGeom prst="rect">
            <a:avLst/>
          </a:prstGeom>
          <a:noFill/>
          <a:ln>
            <a:noFill/>
          </a:ln>
        </p:spPr>
      </p:pic>
      <p:sp>
        <p:nvSpPr>
          <p:cNvPr id="27" name="Google Shape;27;p3"/>
          <p:cNvSpPr txBox="1">
            <a:spLocks noGrp="1"/>
          </p:cNvSpPr>
          <p:nvPr>
            <p:ph type="title"/>
          </p:nvPr>
        </p:nvSpPr>
        <p:spPr>
          <a:xfrm>
            <a:off x="2391900" y="2830800"/>
            <a:ext cx="4360200" cy="8610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8" name="Google Shape;28;p3"/>
          <p:cNvSpPr txBox="1">
            <a:spLocks noGrp="1"/>
          </p:cNvSpPr>
          <p:nvPr>
            <p:ph type="title" idx="2" hasCustomPrompt="1"/>
          </p:nvPr>
        </p:nvSpPr>
        <p:spPr>
          <a:xfrm>
            <a:off x="4027150" y="1451695"/>
            <a:ext cx="1089900" cy="1027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29" name="Google Shape;29;p3"/>
          <p:cNvGrpSpPr/>
          <p:nvPr/>
        </p:nvGrpSpPr>
        <p:grpSpPr>
          <a:xfrm>
            <a:off x="-1239074" y="-900576"/>
            <a:ext cx="12318375" cy="5888798"/>
            <a:chOff x="-1239074" y="-900576"/>
            <a:chExt cx="12318375" cy="5888798"/>
          </a:xfrm>
        </p:grpSpPr>
        <p:pic>
          <p:nvPicPr>
            <p:cNvPr id="30" name="Google Shape;30;p3"/>
            <p:cNvPicPr preferRelativeResize="0"/>
            <p:nvPr/>
          </p:nvPicPr>
          <p:blipFill>
            <a:blip r:embed="rId3">
              <a:alphaModFix/>
            </a:blip>
            <a:stretch>
              <a:fillRect/>
            </a:stretch>
          </p:blipFill>
          <p:spPr>
            <a:xfrm rot="-1325099" flipH="1">
              <a:off x="7529831" y="3944118"/>
              <a:ext cx="653433" cy="956350"/>
            </a:xfrm>
            <a:prstGeom prst="rect">
              <a:avLst/>
            </a:prstGeom>
            <a:noFill/>
            <a:ln>
              <a:noFill/>
            </a:ln>
          </p:spPr>
        </p:pic>
        <p:pic>
          <p:nvPicPr>
            <p:cNvPr id="31" name="Google Shape;31;p3"/>
            <p:cNvPicPr preferRelativeResize="0"/>
            <p:nvPr/>
          </p:nvPicPr>
          <p:blipFill>
            <a:blip r:embed="rId4">
              <a:alphaModFix/>
            </a:blip>
            <a:stretch>
              <a:fillRect/>
            </a:stretch>
          </p:blipFill>
          <p:spPr>
            <a:xfrm rot="-7537679" flipH="1">
              <a:off x="8093619" y="2035052"/>
              <a:ext cx="2604351" cy="2275947"/>
            </a:xfrm>
            <a:prstGeom prst="rect">
              <a:avLst/>
            </a:prstGeom>
            <a:noFill/>
            <a:ln>
              <a:noFill/>
            </a:ln>
          </p:spPr>
        </p:pic>
        <p:grpSp>
          <p:nvGrpSpPr>
            <p:cNvPr id="32" name="Google Shape;32;p3"/>
            <p:cNvGrpSpPr/>
            <p:nvPr/>
          </p:nvGrpSpPr>
          <p:grpSpPr>
            <a:xfrm>
              <a:off x="7043266" y="-472000"/>
              <a:ext cx="1295797" cy="1644600"/>
              <a:chOff x="7848191" y="-744375"/>
              <a:chExt cx="1295797" cy="1644600"/>
            </a:xfrm>
          </p:grpSpPr>
          <p:pic>
            <p:nvPicPr>
              <p:cNvPr id="33" name="Google Shape;33;p3"/>
              <p:cNvPicPr preferRelativeResize="0"/>
              <p:nvPr/>
            </p:nvPicPr>
            <p:blipFill>
              <a:blip r:embed="rId5">
                <a:alphaModFix/>
              </a:blip>
              <a:stretch>
                <a:fillRect/>
              </a:stretch>
            </p:blipFill>
            <p:spPr>
              <a:xfrm flipH="1">
                <a:off x="7848191" y="-744375"/>
                <a:ext cx="1295797" cy="1440000"/>
              </a:xfrm>
              <a:prstGeom prst="rect">
                <a:avLst/>
              </a:prstGeom>
              <a:noFill/>
              <a:ln>
                <a:noFill/>
              </a:ln>
            </p:spPr>
          </p:pic>
          <p:sp>
            <p:nvSpPr>
              <p:cNvPr id="34" name="Google Shape;34;p3"/>
              <p:cNvSpPr txBox="1"/>
              <p:nvPr/>
            </p:nvSpPr>
            <p:spPr>
              <a:xfrm>
                <a:off x="8377400" y="453825"/>
                <a:ext cx="399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Sora"/>
                    <a:ea typeface="Sora"/>
                    <a:cs typeface="Sora"/>
                    <a:sym typeface="Sora"/>
                  </a:rPr>
                  <a:t>2</a:t>
                </a:r>
                <a:endParaRPr sz="700"/>
              </a:p>
            </p:txBody>
          </p:sp>
        </p:grpSp>
        <p:pic>
          <p:nvPicPr>
            <p:cNvPr id="35" name="Google Shape;35;p3"/>
            <p:cNvPicPr preferRelativeResize="0"/>
            <p:nvPr/>
          </p:nvPicPr>
          <p:blipFill>
            <a:blip r:embed="rId4">
              <a:alphaModFix/>
            </a:blip>
            <a:stretch>
              <a:fillRect/>
            </a:stretch>
          </p:blipFill>
          <p:spPr>
            <a:xfrm rot="10800000">
              <a:off x="-1239074" y="1433777"/>
              <a:ext cx="2604351" cy="2275947"/>
            </a:xfrm>
            <a:prstGeom prst="rect">
              <a:avLst/>
            </a:prstGeom>
            <a:noFill/>
            <a:ln>
              <a:noFill/>
            </a:ln>
          </p:spPr>
        </p:pic>
        <p:grpSp>
          <p:nvGrpSpPr>
            <p:cNvPr id="36" name="Google Shape;36;p3"/>
            <p:cNvGrpSpPr/>
            <p:nvPr/>
          </p:nvGrpSpPr>
          <p:grpSpPr>
            <a:xfrm>
              <a:off x="481201" y="3249637"/>
              <a:ext cx="1515724" cy="1440024"/>
              <a:chOff x="7413076" y="-437912"/>
              <a:chExt cx="1515724" cy="1440024"/>
            </a:xfrm>
          </p:grpSpPr>
          <p:pic>
            <p:nvPicPr>
              <p:cNvPr id="37" name="Google Shape;37;p3"/>
              <p:cNvPicPr preferRelativeResize="0"/>
              <p:nvPr/>
            </p:nvPicPr>
            <p:blipFill>
              <a:blip r:embed="rId6">
                <a:alphaModFix/>
              </a:blip>
              <a:stretch>
                <a:fillRect/>
              </a:stretch>
            </p:blipFill>
            <p:spPr>
              <a:xfrm>
                <a:off x="7413076" y="-437912"/>
                <a:ext cx="1186835" cy="1440024"/>
              </a:xfrm>
              <a:prstGeom prst="rect">
                <a:avLst/>
              </a:prstGeom>
              <a:noFill/>
              <a:ln>
                <a:noFill/>
              </a:ln>
            </p:spPr>
          </p:pic>
          <p:sp>
            <p:nvSpPr>
              <p:cNvPr id="38" name="Google Shape;38;p3"/>
              <p:cNvSpPr txBox="1"/>
              <p:nvPr/>
            </p:nvSpPr>
            <p:spPr>
              <a:xfrm>
                <a:off x="8529800" y="377625"/>
                <a:ext cx="399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1"/>
                    </a:solidFill>
                    <a:latin typeface="Sora"/>
                    <a:ea typeface="Sora"/>
                    <a:cs typeface="Sora"/>
                    <a:sym typeface="Sora"/>
                  </a:rPr>
                  <a:t>+</a:t>
                </a:r>
                <a:endParaRPr sz="900"/>
              </a:p>
            </p:txBody>
          </p:sp>
        </p:grpSp>
        <p:pic>
          <p:nvPicPr>
            <p:cNvPr id="39" name="Google Shape;39;p3"/>
            <p:cNvPicPr preferRelativeResize="0"/>
            <p:nvPr/>
          </p:nvPicPr>
          <p:blipFill>
            <a:blip r:embed="rId7">
              <a:alphaModFix/>
            </a:blip>
            <a:stretch>
              <a:fillRect/>
            </a:stretch>
          </p:blipFill>
          <p:spPr>
            <a:xfrm flipH="1">
              <a:off x="1455237" y="-900576"/>
              <a:ext cx="1611175" cy="2001762"/>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pic>
        <p:nvPicPr>
          <p:cNvPr id="41" name="Google Shape;41;p4"/>
          <p:cNvPicPr preferRelativeResize="0"/>
          <p:nvPr/>
        </p:nvPicPr>
        <p:blipFill rotWithShape="1">
          <a:blip r:embed="rId2">
            <a:alphaModFix/>
          </a:blip>
          <a:srcRect/>
          <a:stretch/>
        </p:blipFill>
        <p:spPr>
          <a:xfrm>
            <a:off x="50" y="0"/>
            <a:ext cx="9144003" cy="5143501"/>
          </a:xfrm>
          <a:prstGeom prst="rect">
            <a:avLst/>
          </a:prstGeom>
          <a:noFill/>
          <a:ln>
            <a:noFill/>
          </a:ln>
        </p:spPr>
      </p:pic>
      <p:sp>
        <p:nvSpPr>
          <p:cNvPr id="42" name="Google Shape;4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43" name="Google Shape;43;p4"/>
          <p:cNvSpPr txBox="1">
            <a:spLocks noGrp="1"/>
          </p:cNvSpPr>
          <p:nvPr>
            <p:ph type="body" idx="1"/>
          </p:nvPr>
        </p:nvSpPr>
        <p:spPr>
          <a:xfrm>
            <a:off x="720000" y="1152475"/>
            <a:ext cx="7704000" cy="3681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44" name="Google Shape;44;p4"/>
          <p:cNvGrpSpPr/>
          <p:nvPr/>
        </p:nvGrpSpPr>
        <p:grpSpPr>
          <a:xfrm>
            <a:off x="-746025" y="-1698524"/>
            <a:ext cx="11164650" cy="8340748"/>
            <a:chOff x="-746025" y="-1698524"/>
            <a:chExt cx="11164650" cy="8340748"/>
          </a:xfrm>
        </p:grpSpPr>
        <p:pic>
          <p:nvPicPr>
            <p:cNvPr id="45" name="Google Shape;45;p4"/>
            <p:cNvPicPr preferRelativeResize="0"/>
            <p:nvPr/>
          </p:nvPicPr>
          <p:blipFill>
            <a:blip r:embed="rId3">
              <a:alphaModFix/>
            </a:blip>
            <a:stretch>
              <a:fillRect/>
            </a:stretch>
          </p:blipFill>
          <p:spPr>
            <a:xfrm>
              <a:off x="-331475" y="-249400"/>
              <a:ext cx="922393" cy="784400"/>
            </a:xfrm>
            <a:prstGeom prst="rect">
              <a:avLst/>
            </a:prstGeom>
            <a:noFill/>
            <a:ln>
              <a:noFill/>
            </a:ln>
          </p:spPr>
        </p:pic>
        <p:pic>
          <p:nvPicPr>
            <p:cNvPr id="46" name="Google Shape;46;p4"/>
            <p:cNvPicPr preferRelativeResize="0"/>
            <p:nvPr/>
          </p:nvPicPr>
          <p:blipFill>
            <a:blip r:embed="rId4">
              <a:alphaModFix/>
            </a:blip>
            <a:stretch>
              <a:fillRect/>
            </a:stretch>
          </p:blipFill>
          <p:spPr>
            <a:xfrm>
              <a:off x="8424000" y="255523"/>
              <a:ext cx="1713300" cy="372539"/>
            </a:xfrm>
            <a:prstGeom prst="rect">
              <a:avLst/>
            </a:prstGeom>
            <a:noFill/>
            <a:ln>
              <a:noFill/>
            </a:ln>
          </p:spPr>
        </p:pic>
        <p:pic>
          <p:nvPicPr>
            <p:cNvPr id="47" name="Google Shape;47;p4"/>
            <p:cNvPicPr preferRelativeResize="0"/>
            <p:nvPr/>
          </p:nvPicPr>
          <p:blipFill>
            <a:blip r:embed="rId5">
              <a:alphaModFix/>
            </a:blip>
            <a:stretch>
              <a:fillRect/>
            </a:stretch>
          </p:blipFill>
          <p:spPr>
            <a:xfrm rot="-5400000">
              <a:off x="7978476" y="-1534322"/>
              <a:ext cx="2604351" cy="2275947"/>
            </a:xfrm>
            <a:prstGeom prst="rect">
              <a:avLst/>
            </a:prstGeom>
            <a:noFill/>
            <a:ln>
              <a:noFill/>
            </a:ln>
          </p:spPr>
        </p:pic>
        <p:pic>
          <p:nvPicPr>
            <p:cNvPr id="48" name="Google Shape;48;p4"/>
            <p:cNvPicPr preferRelativeResize="0"/>
            <p:nvPr/>
          </p:nvPicPr>
          <p:blipFill>
            <a:blip r:embed="rId5">
              <a:alphaModFix/>
            </a:blip>
            <a:stretch>
              <a:fillRect/>
            </a:stretch>
          </p:blipFill>
          <p:spPr>
            <a:xfrm rot="5400000">
              <a:off x="-891925" y="4474075"/>
              <a:ext cx="2314050" cy="2022250"/>
            </a:xfrm>
            <a:prstGeom prst="rect">
              <a:avLst/>
            </a:prstGeom>
            <a:noFill/>
            <a:ln>
              <a:noFill/>
            </a:ln>
          </p:spPr>
        </p:pic>
        <p:pic>
          <p:nvPicPr>
            <p:cNvPr id="49" name="Google Shape;49;p4"/>
            <p:cNvPicPr preferRelativeResize="0"/>
            <p:nvPr/>
          </p:nvPicPr>
          <p:blipFill>
            <a:blip r:embed="rId6">
              <a:alphaModFix/>
            </a:blip>
            <a:stretch>
              <a:fillRect/>
            </a:stretch>
          </p:blipFill>
          <p:spPr>
            <a:xfrm>
              <a:off x="8680625" y="4608500"/>
              <a:ext cx="819150" cy="723900"/>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pic>
        <p:nvPicPr>
          <p:cNvPr id="51" name="Google Shape;51;p5"/>
          <p:cNvPicPr preferRelativeResize="0"/>
          <p:nvPr/>
        </p:nvPicPr>
        <p:blipFill rotWithShape="1">
          <a:blip r:embed="rId2">
            <a:alphaModFix/>
          </a:blip>
          <a:srcRect/>
          <a:stretch/>
        </p:blipFill>
        <p:spPr>
          <a:xfrm>
            <a:off x="50" y="0"/>
            <a:ext cx="9144003" cy="5143501"/>
          </a:xfrm>
          <a:prstGeom prst="rect">
            <a:avLst/>
          </a:prstGeom>
          <a:noFill/>
          <a:ln>
            <a:noFill/>
          </a:ln>
        </p:spPr>
      </p:pic>
      <p:sp>
        <p:nvSpPr>
          <p:cNvPr id="52" name="Google Shape;52;p5"/>
          <p:cNvSpPr txBox="1">
            <a:spLocks noGrp="1"/>
          </p:cNvSpPr>
          <p:nvPr>
            <p:ph type="subTitle" idx="1"/>
          </p:nvPr>
        </p:nvSpPr>
        <p:spPr>
          <a:xfrm>
            <a:off x="1072087" y="2320628"/>
            <a:ext cx="3279900" cy="459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
        <p:nvSpPr>
          <p:cNvPr id="53" name="Google Shape;53;p5"/>
          <p:cNvSpPr txBox="1">
            <a:spLocks noGrp="1"/>
          </p:cNvSpPr>
          <p:nvPr>
            <p:ph type="subTitle" idx="2"/>
          </p:nvPr>
        </p:nvSpPr>
        <p:spPr>
          <a:xfrm>
            <a:off x="4792017" y="2320628"/>
            <a:ext cx="3279900" cy="45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2pPr>
            <a:lvl3pPr lvl="2"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3pPr>
            <a:lvl4pPr lvl="3"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4pPr>
            <a:lvl5pPr lvl="4"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5pPr>
            <a:lvl6pPr lvl="5"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6pPr>
            <a:lvl7pPr lvl="6"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7pPr>
            <a:lvl8pPr lvl="7"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8pPr>
            <a:lvl9pPr lvl="8" algn="ctr" rtl="0">
              <a:lnSpc>
                <a:spcPct val="100000"/>
              </a:lnSpc>
              <a:spcBef>
                <a:spcPts val="0"/>
              </a:spcBef>
              <a:spcAft>
                <a:spcPts val="0"/>
              </a:spcAft>
              <a:buClr>
                <a:schemeClr val="dk1"/>
              </a:buClr>
              <a:buSzPts val="2400"/>
              <a:buFont typeface="Sora"/>
              <a:buNone/>
              <a:defRPr sz="2400">
                <a:solidFill>
                  <a:schemeClr val="dk1"/>
                </a:solidFill>
                <a:latin typeface="Sora"/>
                <a:ea typeface="Sora"/>
                <a:cs typeface="Sora"/>
                <a:sym typeface="Sora"/>
              </a:defRPr>
            </a:lvl9pPr>
          </a:lstStyle>
          <a:p>
            <a:endParaRPr/>
          </a:p>
        </p:txBody>
      </p:sp>
      <p:sp>
        <p:nvSpPr>
          <p:cNvPr id="54" name="Google Shape;54;p5"/>
          <p:cNvSpPr txBox="1">
            <a:spLocks noGrp="1"/>
          </p:cNvSpPr>
          <p:nvPr>
            <p:ph type="subTitle" idx="3"/>
          </p:nvPr>
        </p:nvSpPr>
        <p:spPr>
          <a:xfrm>
            <a:off x="1072075" y="2780628"/>
            <a:ext cx="3279900" cy="13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subTitle" idx="4"/>
          </p:nvPr>
        </p:nvSpPr>
        <p:spPr>
          <a:xfrm>
            <a:off x="4792005" y="2780628"/>
            <a:ext cx="3279900" cy="13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 name="Google Shape;5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7" name="Google Shape;57;p5"/>
          <p:cNvGrpSpPr/>
          <p:nvPr/>
        </p:nvGrpSpPr>
        <p:grpSpPr>
          <a:xfrm>
            <a:off x="-746025" y="-1534750"/>
            <a:ext cx="11275975" cy="7334075"/>
            <a:chOff x="-746025" y="-1534750"/>
            <a:chExt cx="11275975" cy="7334075"/>
          </a:xfrm>
        </p:grpSpPr>
        <p:pic>
          <p:nvPicPr>
            <p:cNvPr id="58" name="Google Shape;58;p5"/>
            <p:cNvPicPr preferRelativeResize="0"/>
            <p:nvPr/>
          </p:nvPicPr>
          <p:blipFill>
            <a:blip r:embed="rId3">
              <a:alphaModFix/>
            </a:blip>
            <a:stretch>
              <a:fillRect/>
            </a:stretch>
          </p:blipFill>
          <p:spPr>
            <a:xfrm rot="5400000" flipH="1">
              <a:off x="-891925" y="-1388850"/>
              <a:ext cx="2314050" cy="2022250"/>
            </a:xfrm>
            <a:prstGeom prst="rect">
              <a:avLst/>
            </a:prstGeom>
            <a:noFill/>
            <a:ln>
              <a:noFill/>
            </a:ln>
          </p:spPr>
        </p:pic>
        <p:pic>
          <p:nvPicPr>
            <p:cNvPr id="59" name="Google Shape;59;p5"/>
            <p:cNvPicPr preferRelativeResize="0"/>
            <p:nvPr/>
          </p:nvPicPr>
          <p:blipFill>
            <a:blip r:embed="rId4">
              <a:alphaModFix/>
            </a:blip>
            <a:stretch>
              <a:fillRect/>
            </a:stretch>
          </p:blipFill>
          <p:spPr>
            <a:xfrm flipH="1">
              <a:off x="8680625" y="535000"/>
              <a:ext cx="819150" cy="723900"/>
            </a:xfrm>
            <a:prstGeom prst="rect">
              <a:avLst/>
            </a:prstGeom>
            <a:noFill/>
            <a:ln>
              <a:noFill/>
            </a:ln>
          </p:spPr>
        </p:pic>
        <p:pic>
          <p:nvPicPr>
            <p:cNvPr id="60" name="Google Shape;60;p5"/>
            <p:cNvPicPr preferRelativeResize="0"/>
            <p:nvPr/>
          </p:nvPicPr>
          <p:blipFill>
            <a:blip r:embed="rId3">
              <a:alphaModFix/>
            </a:blip>
            <a:stretch>
              <a:fillRect/>
            </a:stretch>
          </p:blipFill>
          <p:spPr>
            <a:xfrm rot="10800000" flipH="1">
              <a:off x="8215900" y="3777075"/>
              <a:ext cx="2314050" cy="202225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pic>
        <p:nvPicPr>
          <p:cNvPr id="62" name="Google Shape;62;p6"/>
          <p:cNvPicPr preferRelativeResize="0"/>
          <p:nvPr/>
        </p:nvPicPr>
        <p:blipFill rotWithShape="1">
          <a:blip r:embed="rId2">
            <a:alphaModFix/>
          </a:blip>
          <a:srcRect/>
          <a:stretch/>
        </p:blipFill>
        <p:spPr>
          <a:xfrm>
            <a:off x="50" y="0"/>
            <a:ext cx="9144003" cy="5143501"/>
          </a:xfrm>
          <a:prstGeom prst="rect">
            <a:avLst/>
          </a:prstGeom>
          <a:noFill/>
          <a:ln>
            <a:noFill/>
          </a:ln>
        </p:spPr>
      </p:pic>
      <p:sp>
        <p:nvSpPr>
          <p:cNvPr id="63" name="Google Shape;6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4" name="Google Shape;64;p6"/>
          <p:cNvGrpSpPr/>
          <p:nvPr/>
        </p:nvGrpSpPr>
        <p:grpSpPr>
          <a:xfrm>
            <a:off x="-746025" y="-1534750"/>
            <a:ext cx="11275975" cy="7334075"/>
            <a:chOff x="-746025" y="-1534750"/>
            <a:chExt cx="11275975" cy="7334075"/>
          </a:xfrm>
        </p:grpSpPr>
        <p:pic>
          <p:nvPicPr>
            <p:cNvPr id="65" name="Google Shape;65;p6"/>
            <p:cNvPicPr preferRelativeResize="0"/>
            <p:nvPr/>
          </p:nvPicPr>
          <p:blipFill>
            <a:blip r:embed="rId3">
              <a:alphaModFix/>
            </a:blip>
            <a:stretch>
              <a:fillRect/>
            </a:stretch>
          </p:blipFill>
          <p:spPr>
            <a:xfrm rot="5400000" flipH="1">
              <a:off x="-891925" y="-1388850"/>
              <a:ext cx="2314050" cy="2022250"/>
            </a:xfrm>
            <a:prstGeom prst="rect">
              <a:avLst/>
            </a:prstGeom>
            <a:noFill/>
            <a:ln>
              <a:noFill/>
            </a:ln>
          </p:spPr>
        </p:pic>
        <p:pic>
          <p:nvPicPr>
            <p:cNvPr id="66" name="Google Shape;66;p6"/>
            <p:cNvPicPr preferRelativeResize="0"/>
            <p:nvPr/>
          </p:nvPicPr>
          <p:blipFill>
            <a:blip r:embed="rId4">
              <a:alphaModFix/>
            </a:blip>
            <a:stretch>
              <a:fillRect/>
            </a:stretch>
          </p:blipFill>
          <p:spPr>
            <a:xfrm flipH="1">
              <a:off x="8680625" y="535000"/>
              <a:ext cx="819150" cy="723900"/>
            </a:xfrm>
            <a:prstGeom prst="rect">
              <a:avLst/>
            </a:prstGeom>
            <a:noFill/>
            <a:ln>
              <a:noFill/>
            </a:ln>
          </p:spPr>
        </p:pic>
        <p:pic>
          <p:nvPicPr>
            <p:cNvPr id="67" name="Google Shape;67;p6"/>
            <p:cNvPicPr preferRelativeResize="0"/>
            <p:nvPr/>
          </p:nvPicPr>
          <p:blipFill>
            <a:blip r:embed="rId3">
              <a:alphaModFix/>
            </a:blip>
            <a:stretch>
              <a:fillRect/>
            </a:stretch>
          </p:blipFill>
          <p:spPr>
            <a:xfrm rot="10800000" flipH="1">
              <a:off x="8215900" y="3777075"/>
              <a:ext cx="2314050" cy="202225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pic>
        <p:nvPicPr>
          <p:cNvPr id="69" name="Google Shape;69;p7"/>
          <p:cNvPicPr preferRelativeResize="0"/>
          <p:nvPr/>
        </p:nvPicPr>
        <p:blipFill rotWithShape="1">
          <a:blip r:embed="rId2">
            <a:alphaModFix/>
          </a:blip>
          <a:srcRect/>
          <a:stretch/>
        </p:blipFill>
        <p:spPr>
          <a:xfrm>
            <a:off x="50" y="0"/>
            <a:ext cx="9144003" cy="5143501"/>
          </a:xfrm>
          <a:prstGeom prst="rect">
            <a:avLst/>
          </a:prstGeom>
          <a:noFill/>
          <a:ln>
            <a:noFill/>
          </a:ln>
        </p:spPr>
      </p:pic>
      <p:sp>
        <p:nvSpPr>
          <p:cNvPr id="70" name="Google Shape;70;p7"/>
          <p:cNvSpPr txBox="1">
            <a:spLocks noGrp="1"/>
          </p:cNvSpPr>
          <p:nvPr>
            <p:ph type="title"/>
          </p:nvPr>
        </p:nvSpPr>
        <p:spPr>
          <a:xfrm>
            <a:off x="720000" y="849125"/>
            <a:ext cx="4244400" cy="1068000"/>
          </a:xfrm>
          <a:prstGeom prst="rect">
            <a:avLst/>
          </a:prstGeom>
        </p:spPr>
        <p:txBody>
          <a:bodyPr spcFirstLastPara="1" wrap="square" lIns="91425" tIns="91425" rIns="91425" bIns="91425" anchor="b" anchorCtr="0">
            <a:noAutofit/>
          </a:bodyPr>
          <a:lstStyle>
            <a:lvl1pPr lvl="0" algn="l" rtl="0">
              <a:lnSpc>
                <a:spcPct val="100000"/>
              </a:lnSpc>
              <a:spcBef>
                <a:spcPts val="0"/>
              </a:spcBef>
              <a:spcAft>
                <a:spcPts val="0"/>
              </a:spcAft>
              <a:buSzPts val="3000"/>
              <a:buNone/>
              <a:defRPr sz="2900"/>
            </a:lvl1pPr>
            <a:lvl2pPr lvl="1" rtl="0">
              <a:lnSpc>
                <a:spcPct val="100000"/>
              </a:lnSpc>
              <a:spcBef>
                <a:spcPts val="0"/>
              </a:spcBef>
              <a:spcAft>
                <a:spcPts val="0"/>
              </a:spcAft>
              <a:buSzPts val="3000"/>
              <a:buFont typeface="Sora"/>
              <a:buNone/>
              <a:defRPr>
                <a:latin typeface="Sora"/>
                <a:ea typeface="Sora"/>
                <a:cs typeface="Sora"/>
                <a:sym typeface="Sora"/>
              </a:defRPr>
            </a:lvl2pPr>
            <a:lvl3pPr lvl="2" rtl="0">
              <a:lnSpc>
                <a:spcPct val="100000"/>
              </a:lnSpc>
              <a:spcBef>
                <a:spcPts val="0"/>
              </a:spcBef>
              <a:spcAft>
                <a:spcPts val="0"/>
              </a:spcAft>
              <a:buSzPts val="3000"/>
              <a:buFont typeface="Sora"/>
              <a:buNone/>
              <a:defRPr>
                <a:latin typeface="Sora"/>
                <a:ea typeface="Sora"/>
                <a:cs typeface="Sora"/>
                <a:sym typeface="Sora"/>
              </a:defRPr>
            </a:lvl3pPr>
            <a:lvl4pPr lvl="3" rtl="0">
              <a:lnSpc>
                <a:spcPct val="100000"/>
              </a:lnSpc>
              <a:spcBef>
                <a:spcPts val="0"/>
              </a:spcBef>
              <a:spcAft>
                <a:spcPts val="0"/>
              </a:spcAft>
              <a:buSzPts val="3000"/>
              <a:buFont typeface="Sora"/>
              <a:buNone/>
              <a:defRPr>
                <a:latin typeface="Sora"/>
                <a:ea typeface="Sora"/>
                <a:cs typeface="Sora"/>
                <a:sym typeface="Sora"/>
              </a:defRPr>
            </a:lvl4pPr>
            <a:lvl5pPr lvl="4" rtl="0">
              <a:lnSpc>
                <a:spcPct val="100000"/>
              </a:lnSpc>
              <a:spcBef>
                <a:spcPts val="0"/>
              </a:spcBef>
              <a:spcAft>
                <a:spcPts val="0"/>
              </a:spcAft>
              <a:buSzPts val="3000"/>
              <a:buFont typeface="Sora"/>
              <a:buNone/>
              <a:defRPr>
                <a:latin typeface="Sora"/>
                <a:ea typeface="Sora"/>
                <a:cs typeface="Sora"/>
                <a:sym typeface="Sora"/>
              </a:defRPr>
            </a:lvl5pPr>
            <a:lvl6pPr lvl="5" rtl="0">
              <a:lnSpc>
                <a:spcPct val="100000"/>
              </a:lnSpc>
              <a:spcBef>
                <a:spcPts val="0"/>
              </a:spcBef>
              <a:spcAft>
                <a:spcPts val="0"/>
              </a:spcAft>
              <a:buSzPts val="3000"/>
              <a:buFont typeface="Sora"/>
              <a:buNone/>
              <a:defRPr>
                <a:latin typeface="Sora"/>
                <a:ea typeface="Sora"/>
                <a:cs typeface="Sora"/>
                <a:sym typeface="Sora"/>
              </a:defRPr>
            </a:lvl6pPr>
            <a:lvl7pPr lvl="6" rtl="0">
              <a:lnSpc>
                <a:spcPct val="100000"/>
              </a:lnSpc>
              <a:spcBef>
                <a:spcPts val="0"/>
              </a:spcBef>
              <a:spcAft>
                <a:spcPts val="0"/>
              </a:spcAft>
              <a:buSzPts val="3000"/>
              <a:buFont typeface="Sora"/>
              <a:buNone/>
              <a:defRPr>
                <a:latin typeface="Sora"/>
                <a:ea typeface="Sora"/>
                <a:cs typeface="Sora"/>
                <a:sym typeface="Sora"/>
              </a:defRPr>
            </a:lvl7pPr>
            <a:lvl8pPr lvl="7" rtl="0">
              <a:lnSpc>
                <a:spcPct val="100000"/>
              </a:lnSpc>
              <a:spcBef>
                <a:spcPts val="0"/>
              </a:spcBef>
              <a:spcAft>
                <a:spcPts val="0"/>
              </a:spcAft>
              <a:buSzPts val="3000"/>
              <a:buFont typeface="Sora"/>
              <a:buNone/>
              <a:defRPr>
                <a:latin typeface="Sora"/>
                <a:ea typeface="Sora"/>
                <a:cs typeface="Sora"/>
                <a:sym typeface="Sora"/>
              </a:defRPr>
            </a:lvl8pPr>
            <a:lvl9pPr lvl="8" rtl="0">
              <a:lnSpc>
                <a:spcPct val="100000"/>
              </a:lnSpc>
              <a:spcBef>
                <a:spcPts val="0"/>
              </a:spcBef>
              <a:spcAft>
                <a:spcPts val="0"/>
              </a:spcAft>
              <a:buSzPts val="3000"/>
              <a:buFont typeface="Sora"/>
              <a:buNone/>
              <a:defRPr>
                <a:latin typeface="Sora"/>
                <a:ea typeface="Sora"/>
                <a:cs typeface="Sora"/>
                <a:sym typeface="Sora"/>
              </a:defRPr>
            </a:lvl9pPr>
          </a:lstStyle>
          <a:p>
            <a:endParaRPr/>
          </a:p>
        </p:txBody>
      </p:sp>
      <p:sp>
        <p:nvSpPr>
          <p:cNvPr id="71" name="Google Shape;71;p7"/>
          <p:cNvSpPr txBox="1">
            <a:spLocks noGrp="1"/>
          </p:cNvSpPr>
          <p:nvPr>
            <p:ph type="body" idx="1"/>
          </p:nvPr>
        </p:nvSpPr>
        <p:spPr>
          <a:xfrm>
            <a:off x="720000" y="1951675"/>
            <a:ext cx="4244400" cy="2342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
        <p:nvSpPr>
          <p:cNvPr id="72" name="Google Shape;72;p7"/>
          <p:cNvSpPr>
            <a:spLocks noGrp="1"/>
          </p:cNvSpPr>
          <p:nvPr>
            <p:ph type="pic" idx="2"/>
          </p:nvPr>
        </p:nvSpPr>
        <p:spPr>
          <a:xfrm>
            <a:off x="5631000" y="535000"/>
            <a:ext cx="2797800" cy="4073400"/>
          </a:xfrm>
          <a:prstGeom prst="rect">
            <a:avLst/>
          </a:prstGeom>
          <a:noFill/>
          <a:ln>
            <a:noFill/>
          </a:ln>
        </p:spPr>
      </p:sp>
      <p:grpSp>
        <p:nvGrpSpPr>
          <p:cNvPr id="73" name="Google Shape;73;p7"/>
          <p:cNvGrpSpPr/>
          <p:nvPr/>
        </p:nvGrpSpPr>
        <p:grpSpPr>
          <a:xfrm>
            <a:off x="163174" y="-885900"/>
            <a:ext cx="5229832" cy="6338851"/>
            <a:chOff x="163174" y="-885900"/>
            <a:chExt cx="5229832" cy="6338851"/>
          </a:xfrm>
        </p:grpSpPr>
        <p:pic>
          <p:nvPicPr>
            <p:cNvPr id="74" name="Google Shape;74;p7"/>
            <p:cNvPicPr preferRelativeResize="0"/>
            <p:nvPr/>
          </p:nvPicPr>
          <p:blipFill>
            <a:blip r:embed="rId3">
              <a:alphaModFix/>
            </a:blip>
            <a:stretch>
              <a:fillRect/>
            </a:stretch>
          </p:blipFill>
          <p:spPr>
            <a:xfrm flipH="1">
              <a:off x="163174" y="4328926"/>
              <a:ext cx="1515875" cy="1124025"/>
            </a:xfrm>
            <a:prstGeom prst="rect">
              <a:avLst/>
            </a:prstGeom>
            <a:noFill/>
            <a:ln>
              <a:noFill/>
            </a:ln>
          </p:spPr>
        </p:pic>
        <p:pic>
          <p:nvPicPr>
            <p:cNvPr id="75" name="Google Shape;75;p7"/>
            <p:cNvPicPr preferRelativeResize="0"/>
            <p:nvPr/>
          </p:nvPicPr>
          <p:blipFill>
            <a:blip r:embed="rId4">
              <a:alphaModFix/>
            </a:blip>
            <a:stretch>
              <a:fillRect/>
            </a:stretch>
          </p:blipFill>
          <p:spPr>
            <a:xfrm rot="5400000">
              <a:off x="1059800" y="12362"/>
              <a:ext cx="177925" cy="867325"/>
            </a:xfrm>
            <a:prstGeom prst="rect">
              <a:avLst/>
            </a:prstGeom>
            <a:noFill/>
            <a:ln>
              <a:noFill/>
            </a:ln>
          </p:spPr>
        </p:pic>
        <p:grpSp>
          <p:nvGrpSpPr>
            <p:cNvPr id="76" name="Google Shape;76;p7"/>
            <p:cNvGrpSpPr/>
            <p:nvPr/>
          </p:nvGrpSpPr>
          <p:grpSpPr>
            <a:xfrm>
              <a:off x="4136373" y="-885900"/>
              <a:ext cx="1256634" cy="1761606"/>
              <a:chOff x="4136373" y="-885900"/>
              <a:chExt cx="1256634" cy="1761606"/>
            </a:xfrm>
          </p:grpSpPr>
          <p:pic>
            <p:nvPicPr>
              <p:cNvPr id="77" name="Google Shape;77;p7"/>
              <p:cNvPicPr preferRelativeResize="0"/>
              <p:nvPr/>
            </p:nvPicPr>
            <p:blipFill>
              <a:blip r:embed="rId5">
                <a:alphaModFix/>
              </a:blip>
              <a:stretch>
                <a:fillRect/>
              </a:stretch>
            </p:blipFill>
            <p:spPr>
              <a:xfrm rot="-5400000">
                <a:off x="3704498" y="-454025"/>
                <a:ext cx="1735025" cy="871275"/>
              </a:xfrm>
              <a:prstGeom prst="rect">
                <a:avLst/>
              </a:prstGeom>
              <a:noFill/>
              <a:ln>
                <a:noFill/>
              </a:ln>
            </p:spPr>
          </p:pic>
          <p:sp>
            <p:nvSpPr>
              <p:cNvPr id="78" name="Google Shape;78;p7"/>
              <p:cNvSpPr txBox="1"/>
              <p:nvPr/>
            </p:nvSpPr>
            <p:spPr>
              <a:xfrm>
                <a:off x="4994006" y="429306"/>
                <a:ext cx="399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Sora"/>
                    <a:ea typeface="Sora"/>
                    <a:cs typeface="Sora"/>
                    <a:sym typeface="Sora"/>
                  </a:rPr>
                  <a:t>2</a:t>
                </a:r>
                <a:endParaRPr sz="70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pic>
        <p:nvPicPr>
          <p:cNvPr id="80" name="Google Shape;80;p8"/>
          <p:cNvPicPr preferRelativeResize="0"/>
          <p:nvPr/>
        </p:nvPicPr>
        <p:blipFill rotWithShape="1">
          <a:blip r:embed="rId2">
            <a:alphaModFix/>
          </a:blip>
          <a:srcRect/>
          <a:stretch/>
        </p:blipFill>
        <p:spPr>
          <a:xfrm>
            <a:off x="50" y="0"/>
            <a:ext cx="9144003" cy="5143501"/>
          </a:xfrm>
          <a:prstGeom prst="rect">
            <a:avLst/>
          </a:prstGeom>
          <a:noFill/>
          <a:ln>
            <a:noFill/>
          </a:ln>
        </p:spPr>
      </p:pic>
      <p:sp>
        <p:nvSpPr>
          <p:cNvPr id="81" name="Google Shape;8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2" name="Google Shape;82;p8"/>
          <p:cNvGrpSpPr/>
          <p:nvPr/>
        </p:nvGrpSpPr>
        <p:grpSpPr>
          <a:xfrm>
            <a:off x="-2431156" y="-1854598"/>
            <a:ext cx="11999207" cy="8120423"/>
            <a:chOff x="-2431156" y="-1854598"/>
            <a:chExt cx="11999207" cy="8120423"/>
          </a:xfrm>
        </p:grpSpPr>
        <p:pic>
          <p:nvPicPr>
            <p:cNvPr id="83" name="Google Shape;83;p8"/>
            <p:cNvPicPr preferRelativeResize="0"/>
            <p:nvPr/>
          </p:nvPicPr>
          <p:blipFill>
            <a:blip r:embed="rId3">
              <a:alphaModFix/>
            </a:blip>
            <a:stretch>
              <a:fillRect/>
            </a:stretch>
          </p:blipFill>
          <p:spPr>
            <a:xfrm rot="-5400000">
              <a:off x="7248875" y="3946650"/>
              <a:ext cx="2904851" cy="1733500"/>
            </a:xfrm>
            <a:prstGeom prst="rect">
              <a:avLst/>
            </a:prstGeom>
            <a:noFill/>
            <a:ln>
              <a:noFill/>
            </a:ln>
          </p:spPr>
        </p:pic>
        <p:pic>
          <p:nvPicPr>
            <p:cNvPr id="84" name="Google Shape;84;p8"/>
            <p:cNvPicPr preferRelativeResize="0"/>
            <p:nvPr/>
          </p:nvPicPr>
          <p:blipFill>
            <a:blip r:embed="rId4">
              <a:alphaModFix/>
            </a:blip>
            <a:stretch>
              <a:fillRect/>
            </a:stretch>
          </p:blipFill>
          <p:spPr>
            <a:xfrm flipH="1">
              <a:off x="344262" y="-835651"/>
              <a:ext cx="1611175" cy="2001762"/>
            </a:xfrm>
            <a:prstGeom prst="rect">
              <a:avLst/>
            </a:prstGeom>
            <a:noFill/>
            <a:ln>
              <a:noFill/>
            </a:ln>
          </p:spPr>
        </p:pic>
        <p:pic>
          <p:nvPicPr>
            <p:cNvPr id="85" name="Google Shape;85;p8"/>
            <p:cNvPicPr preferRelativeResize="0"/>
            <p:nvPr/>
          </p:nvPicPr>
          <p:blipFill>
            <a:blip r:embed="rId5">
              <a:alphaModFix/>
            </a:blip>
            <a:stretch>
              <a:fillRect/>
            </a:stretch>
          </p:blipFill>
          <p:spPr>
            <a:xfrm rot="1325099">
              <a:off x="388381" y="3829268"/>
              <a:ext cx="653433" cy="956350"/>
            </a:xfrm>
            <a:prstGeom prst="rect">
              <a:avLst/>
            </a:prstGeom>
            <a:noFill/>
            <a:ln>
              <a:noFill/>
            </a:ln>
          </p:spPr>
        </p:pic>
        <p:pic>
          <p:nvPicPr>
            <p:cNvPr id="86" name="Google Shape;86;p8"/>
            <p:cNvPicPr preferRelativeResize="0"/>
            <p:nvPr/>
          </p:nvPicPr>
          <p:blipFill>
            <a:blip r:embed="rId6">
              <a:alphaModFix/>
            </a:blip>
            <a:stretch>
              <a:fillRect/>
            </a:stretch>
          </p:blipFill>
          <p:spPr>
            <a:xfrm>
              <a:off x="8428900" y="1457488"/>
              <a:ext cx="177925" cy="867325"/>
            </a:xfrm>
            <a:prstGeom prst="rect">
              <a:avLst/>
            </a:prstGeom>
            <a:noFill/>
            <a:ln>
              <a:noFill/>
            </a:ln>
          </p:spPr>
        </p:pic>
        <p:pic>
          <p:nvPicPr>
            <p:cNvPr id="87" name="Google Shape;87;p8"/>
            <p:cNvPicPr preferRelativeResize="0"/>
            <p:nvPr/>
          </p:nvPicPr>
          <p:blipFill>
            <a:blip r:embed="rId7">
              <a:alphaModFix/>
            </a:blip>
            <a:stretch>
              <a:fillRect/>
            </a:stretch>
          </p:blipFill>
          <p:spPr>
            <a:xfrm rot="7537679">
              <a:off x="-2049824" y="1585452"/>
              <a:ext cx="2604351" cy="2275947"/>
            </a:xfrm>
            <a:prstGeom prst="rect">
              <a:avLst/>
            </a:prstGeom>
            <a:noFill/>
            <a:ln>
              <a:noFill/>
            </a:ln>
          </p:spPr>
        </p:pic>
        <p:pic>
          <p:nvPicPr>
            <p:cNvPr id="88" name="Google Shape;88;p8"/>
            <p:cNvPicPr preferRelativeResize="0"/>
            <p:nvPr/>
          </p:nvPicPr>
          <p:blipFill>
            <a:blip r:embed="rId7">
              <a:alphaModFix/>
            </a:blip>
            <a:stretch>
              <a:fillRect/>
            </a:stretch>
          </p:blipFill>
          <p:spPr>
            <a:xfrm rot="10800000">
              <a:off x="6072751" y="-1854598"/>
              <a:ext cx="2604351" cy="2275947"/>
            </a:xfrm>
            <a:prstGeom prst="rect">
              <a:avLst/>
            </a:prstGeom>
            <a:noFill/>
            <a:ln>
              <a:noFill/>
            </a:ln>
          </p:spPr>
        </p:pic>
        <p:grpSp>
          <p:nvGrpSpPr>
            <p:cNvPr id="89" name="Google Shape;89;p8"/>
            <p:cNvGrpSpPr/>
            <p:nvPr/>
          </p:nvGrpSpPr>
          <p:grpSpPr>
            <a:xfrm>
              <a:off x="7413076" y="-437912"/>
              <a:ext cx="1515724" cy="1440024"/>
              <a:chOff x="7413076" y="-437912"/>
              <a:chExt cx="1515724" cy="1440024"/>
            </a:xfrm>
          </p:grpSpPr>
          <p:pic>
            <p:nvPicPr>
              <p:cNvPr id="90" name="Google Shape;90;p8"/>
              <p:cNvPicPr preferRelativeResize="0"/>
              <p:nvPr/>
            </p:nvPicPr>
            <p:blipFill>
              <a:blip r:embed="rId8">
                <a:alphaModFix/>
              </a:blip>
              <a:stretch>
                <a:fillRect/>
              </a:stretch>
            </p:blipFill>
            <p:spPr>
              <a:xfrm>
                <a:off x="7413076" y="-437912"/>
                <a:ext cx="1186835" cy="1440024"/>
              </a:xfrm>
              <a:prstGeom prst="rect">
                <a:avLst/>
              </a:prstGeom>
              <a:noFill/>
              <a:ln>
                <a:noFill/>
              </a:ln>
            </p:spPr>
          </p:pic>
          <p:sp>
            <p:nvSpPr>
              <p:cNvPr id="91" name="Google Shape;91;p8"/>
              <p:cNvSpPr txBox="1"/>
              <p:nvPr/>
            </p:nvSpPr>
            <p:spPr>
              <a:xfrm>
                <a:off x="8529800" y="377625"/>
                <a:ext cx="399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1"/>
                    </a:solidFill>
                    <a:latin typeface="Sora"/>
                    <a:ea typeface="Sora"/>
                    <a:cs typeface="Sora"/>
                    <a:sym typeface="Sora"/>
                  </a:rPr>
                  <a:t>+</a:t>
                </a:r>
                <a:endParaRPr sz="900"/>
              </a:p>
            </p:txBody>
          </p:sp>
        </p:grpSp>
        <p:grpSp>
          <p:nvGrpSpPr>
            <p:cNvPr id="92" name="Google Shape;92;p8"/>
            <p:cNvGrpSpPr/>
            <p:nvPr/>
          </p:nvGrpSpPr>
          <p:grpSpPr>
            <a:xfrm>
              <a:off x="1661691" y="4472750"/>
              <a:ext cx="1295797" cy="1575750"/>
              <a:chOff x="1661691" y="4472750"/>
              <a:chExt cx="1295797" cy="1575750"/>
            </a:xfrm>
          </p:grpSpPr>
          <p:pic>
            <p:nvPicPr>
              <p:cNvPr id="93" name="Google Shape;93;p8"/>
              <p:cNvPicPr preferRelativeResize="0"/>
              <p:nvPr/>
            </p:nvPicPr>
            <p:blipFill>
              <a:blip r:embed="rId9">
                <a:alphaModFix/>
              </a:blip>
              <a:stretch>
                <a:fillRect/>
              </a:stretch>
            </p:blipFill>
            <p:spPr>
              <a:xfrm flipH="1">
                <a:off x="1661691" y="4608500"/>
                <a:ext cx="1295797" cy="1440000"/>
              </a:xfrm>
              <a:prstGeom prst="rect">
                <a:avLst/>
              </a:prstGeom>
              <a:noFill/>
              <a:ln>
                <a:noFill/>
              </a:ln>
            </p:spPr>
          </p:pic>
          <p:sp>
            <p:nvSpPr>
              <p:cNvPr id="94" name="Google Shape;94;p8"/>
              <p:cNvSpPr txBox="1"/>
              <p:nvPr/>
            </p:nvSpPr>
            <p:spPr>
              <a:xfrm>
                <a:off x="1976575" y="4472750"/>
                <a:ext cx="399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Sora"/>
                    <a:ea typeface="Sora"/>
                    <a:cs typeface="Sora"/>
                    <a:sym typeface="Sora"/>
                  </a:rPr>
                  <a:t>2</a:t>
                </a:r>
                <a:endParaRPr sz="700"/>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pic>
        <p:nvPicPr>
          <p:cNvPr id="96" name="Google Shape;96;p9"/>
          <p:cNvPicPr preferRelativeResize="0"/>
          <p:nvPr/>
        </p:nvPicPr>
        <p:blipFill rotWithShape="1">
          <a:blip r:embed="rId2">
            <a:alphaModFix/>
          </a:blip>
          <a:srcRect/>
          <a:stretch/>
        </p:blipFill>
        <p:spPr>
          <a:xfrm>
            <a:off x="50" y="0"/>
            <a:ext cx="9144003" cy="5143501"/>
          </a:xfrm>
          <a:prstGeom prst="rect">
            <a:avLst/>
          </a:prstGeom>
          <a:noFill/>
          <a:ln>
            <a:noFill/>
          </a:ln>
        </p:spPr>
      </p:pic>
      <p:sp>
        <p:nvSpPr>
          <p:cNvPr id="97" name="Google Shape;97;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9" name="Google Shape;99;p9"/>
          <p:cNvGrpSpPr/>
          <p:nvPr/>
        </p:nvGrpSpPr>
        <p:grpSpPr>
          <a:xfrm>
            <a:off x="-436800" y="-1299500"/>
            <a:ext cx="9687113" cy="7515187"/>
            <a:chOff x="-436800" y="-1299500"/>
            <a:chExt cx="9687113" cy="7515187"/>
          </a:xfrm>
        </p:grpSpPr>
        <p:pic>
          <p:nvPicPr>
            <p:cNvPr id="100" name="Google Shape;100;p9"/>
            <p:cNvPicPr preferRelativeResize="0"/>
            <p:nvPr/>
          </p:nvPicPr>
          <p:blipFill>
            <a:blip r:embed="rId3">
              <a:alphaModFix/>
            </a:blip>
            <a:stretch>
              <a:fillRect/>
            </a:stretch>
          </p:blipFill>
          <p:spPr>
            <a:xfrm rot="-5400000" flipH="1">
              <a:off x="-1022475" y="-713825"/>
              <a:ext cx="2904851" cy="1733500"/>
            </a:xfrm>
            <a:prstGeom prst="rect">
              <a:avLst/>
            </a:prstGeom>
            <a:noFill/>
            <a:ln>
              <a:noFill/>
            </a:ln>
          </p:spPr>
        </p:pic>
        <p:grpSp>
          <p:nvGrpSpPr>
            <p:cNvPr id="101" name="Google Shape;101;p9"/>
            <p:cNvGrpSpPr/>
            <p:nvPr/>
          </p:nvGrpSpPr>
          <p:grpSpPr>
            <a:xfrm>
              <a:off x="7954516" y="-983600"/>
              <a:ext cx="1295797" cy="1644600"/>
              <a:chOff x="7954516" y="-983600"/>
              <a:chExt cx="1295797" cy="1644600"/>
            </a:xfrm>
          </p:grpSpPr>
          <p:pic>
            <p:nvPicPr>
              <p:cNvPr id="102" name="Google Shape;102;p9"/>
              <p:cNvPicPr preferRelativeResize="0"/>
              <p:nvPr/>
            </p:nvPicPr>
            <p:blipFill>
              <a:blip r:embed="rId4">
                <a:alphaModFix/>
              </a:blip>
              <a:stretch>
                <a:fillRect/>
              </a:stretch>
            </p:blipFill>
            <p:spPr>
              <a:xfrm flipH="1">
                <a:off x="7954516" y="-983600"/>
                <a:ext cx="1295797" cy="1440000"/>
              </a:xfrm>
              <a:prstGeom prst="rect">
                <a:avLst/>
              </a:prstGeom>
              <a:noFill/>
              <a:ln>
                <a:noFill/>
              </a:ln>
            </p:spPr>
          </p:pic>
          <p:sp>
            <p:nvSpPr>
              <p:cNvPr id="103" name="Google Shape;103;p9"/>
              <p:cNvSpPr txBox="1"/>
              <p:nvPr/>
            </p:nvSpPr>
            <p:spPr>
              <a:xfrm>
                <a:off x="8483725" y="214600"/>
                <a:ext cx="399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Sora"/>
                    <a:ea typeface="Sora"/>
                    <a:cs typeface="Sora"/>
                    <a:sym typeface="Sora"/>
                  </a:rPr>
                  <a:t>2</a:t>
                </a:r>
                <a:endParaRPr sz="700"/>
              </a:p>
            </p:txBody>
          </p:sp>
        </p:grpSp>
        <p:pic>
          <p:nvPicPr>
            <p:cNvPr id="104" name="Google Shape;104;p9"/>
            <p:cNvPicPr preferRelativeResize="0"/>
            <p:nvPr/>
          </p:nvPicPr>
          <p:blipFill>
            <a:blip r:embed="rId5">
              <a:alphaModFix/>
            </a:blip>
            <a:stretch>
              <a:fillRect/>
            </a:stretch>
          </p:blipFill>
          <p:spPr>
            <a:xfrm rot="10800000" flipH="1">
              <a:off x="7502362" y="4213923"/>
              <a:ext cx="1611176" cy="2001764"/>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sp>
        <p:nvSpPr>
          <p:cNvPr id="106" name="Google Shape;106;p10"/>
          <p:cNvSpPr>
            <a:spLocks noGrp="1"/>
          </p:cNvSpPr>
          <p:nvPr>
            <p:ph type="pic" idx="2"/>
          </p:nvPr>
        </p:nvSpPr>
        <p:spPr>
          <a:xfrm>
            <a:off x="0" y="0"/>
            <a:ext cx="9144000" cy="5143500"/>
          </a:xfrm>
          <a:prstGeom prst="rect">
            <a:avLst/>
          </a:prstGeom>
          <a:noFill/>
          <a:ln>
            <a:noFill/>
          </a:ln>
        </p:spPr>
      </p:sp>
      <p:sp>
        <p:nvSpPr>
          <p:cNvPr id="107" name="Google Shape;107;p10"/>
          <p:cNvSpPr txBox="1">
            <a:spLocks noGrp="1"/>
          </p:cNvSpPr>
          <p:nvPr>
            <p:ph type="title"/>
          </p:nvPr>
        </p:nvSpPr>
        <p:spPr>
          <a:xfrm>
            <a:off x="1138575" y="3918275"/>
            <a:ext cx="6867000" cy="6903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algn="ctr"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6" r:id="rId11"/>
    <p:sldLayoutId id="2147483669" r:id="rId12"/>
    <p:sldLayoutId id="214748367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8"/>
          <p:cNvSpPr txBox="1">
            <a:spLocks noGrp="1"/>
          </p:cNvSpPr>
          <p:nvPr>
            <p:ph type="ctrTitle"/>
          </p:nvPr>
        </p:nvSpPr>
        <p:spPr>
          <a:xfrm>
            <a:off x="1158741" y="1196656"/>
            <a:ext cx="6704700" cy="231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900" b="0" dirty="0"/>
              <a:t>ONLINE </a:t>
            </a:r>
            <a:br>
              <a:rPr lang="en-US" sz="4900" b="0" dirty="0"/>
            </a:br>
            <a:r>
              <a:rPr lang="en-US" sz="4900" b="0" dirty="0"/>
              <a:t>E-COMMERCE SITE</a:t>
            </a:r>
            <a:br>
              <a:rPr lang="en-US" sz="4900" dirty="0"/>
            </a:br>
            <a:r>
              <a:rPr lang="en-US" sz="4900" dirty="0">
                <a:latin typeface="Arial Rounded MT Bold" panose="020F0704030504030204" pitchFamily="34" charset="0"/>
              </a:rPr>
              <a:t>[ ECOMART ]</a:t>
            </a:r>
            <a:endParaRPr sz="4900" dirty="0">
              <a:latin typeface="Arial Rounded MT Bold" panose="020F0704030504030204" pitchFamily="34" charset="0"/>
            </a:endParaRPr>
          </a:p>
        </p:txBody>
      </p:sp>
      <p:sp>
        <p:nvSpPr>
          <p:cNvPr id="295" name="Google Shape;295;p28"/>
          <p:cNvSpPr txBox="1">
            <a:spLocks noGrp="1"/>
          </p:cNvSpPr>
          <p:nvPr>
            <p:ph type="subTitle" idx="1"/>
          </p:nvPr>
        </p:nvSpPr>
        <p:spPr>
          <a:xfrm>
            <a:off x="1067301" y="3494502"/>
            <a:ext cx="3154180" cy="10235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TEAM MEMBERS: AYUSH BHARTI                     </a:t>
            </a:r>
          </a:p>
          <a:p>
            <a:pPr marL="0" lvl="0" indent="0" algn="ctr" rtl="0">
              <a:spcBef>
                <a:spcPts val="0"/>
              </a:spcBef>
              <a:spcAft>
                <a:spcPts val="0"/>
              </a:spcAft>
              <a:buNone/>
            </a:pPr>
            <a:r>
              <a:rPr lang="en-US" dirty="0"/>
              <a:t>                                 CHIRAG KUMAR</a:t>
            </a:r>
          </a:p>
          <a:p>
            <a:pPr marL="0" lvl="0" indent="0" algn="ctr" rtl="0">
              <a:spcBef>
                <a:spcPts val="0"/>
              </a:spcBef>
              <a:spcAft>
                <a:spcPts val="0"/>
              </a:spcAft>
              <a:buNone/>
            </a:pPr>
            <a:r>
              <a:rPr lang="en-US" dirty="0"/>
              <a:t>                          HIMANSHU MEHTA</a:t>
            </a:r>
          </a:p>
        </p:txBody>
      </p:sp>
      <p:cxnSp>
        <p:nvCxnSpPr>
          <p:cNvPr id="296" name="Google Shape;296;p28"/>
          <p:cNvCxnSpPr/>
          <p:nvPr/>
        </p:nvCxnSpPr>
        <p:spPr>
          <a:xfrm>
            <a:off x="2342625" y="3458971"/>
            <a:ext cx="4458600" cy="0"/>
          </a:xfrm>
          <a:prstGeom prst="straightConnector1">
            <a:avLst/>
          </a:prstGeom>
          <a:noFill/>
          <a:ln w="9525" cap="flat" cmpd="sng">
            <a:solidFill>
              <a:schemeClr val="dk1"/>
            </a:solidFill>
            <a:prstDash val="solid"/>
            <a:round/>
            <a:headEnd type="oval" w="med" len="med"/>
            <a:tailEnd type="oval" w="med" len="med"/>
          </a:ln>
        </p:spPr>
      </p:cxnSp>
      <p:sp>
        <p:nvSpPr>
          <p:cNvPr id="2" name="TextBox 1">
            <a:extLst>
              <a:ext uri="{FF2B5EF4-FFF2-40B4-BE49-F238E27FC236}">
                <a16:creationId xmlns:a16="http://schemas.microsoft.com/office/drawing/2014/main" id="{011BECD0-7407-0D48-E1C2-F6C38C15BC46}"/>
              </a:ext>
            </a:extLst>
          </p:cNvPr>
          <p:cNvSpPr txBox="1"/>
          <p:nvPr/>
        </p:nvSpPr>
        <p:spPr>
          <a:xfrm>
            <a:off x="4693921" y="3558539"/>
            <a:ext cx="2362200" cy="830997"/>
          </a:xfrm>
          <a:prstGeom prst="rect">
            <a:avLst/>
          </a:prstGeom>
          <a:noFill/>
        </p:spPr>
        <p:txBody>
          <a:bodyPr wrap="square" rtlCol="0">
            <a:spAutoFit/>
          </a:bodyPr>
          <a:lstStyle/>
          <a:p>
            <a:r>
              <a:rPr lang="en-US" sz="1600" dirty="0">
                <a:solidFill>
                  <a:schemeClr val="accent6"/>
                </a:solidFill>
                <a:latin typeface="Cabin" panose="020B0604020202020204" charset="0"/>
              </a:rPr>
              <a:t>ROLL NO. 2210990204</a:t>
            </a:r>
          </a:p>
          <a:p>
            <a:r>
              <a:rPr lang="en-US" sz="1600" dirty="0">
                <a:solidFill>
                  <a:schemeClr val="accent6"/>
                </a:solidFill>
                <a:latin typeface="Cabin" panose="020B0604020202020204" charset="0"/>
              </a:rPr>
              <a:t>                     2210990240</a:t>
            </a:r>
          </a:p>
          <a:p>
            <a:r>
              <a:rPr lang="en-IN" dirty="0">
                <a:solidFill>
                  <a:schemeClr val="accent6"/>
                </a:solidFill>
              </a:rPr>
              <a:t>                    </a:t>
            </a:r>
            <a:r>
              <a:rPr lang="en-IN" sz="1600" dirty="0">
                <a:solidFill>
                  <a:schemeClr val="accent6"/>
                </a:solidFill>
                <a:latin typeface="Cabin" panose="020B0604020202020204" charset="0"/>
              </a:rPr>
              <a:t>2210990406</a:t>
            </a:r>
            <a:endParaRPr lang="en-IN" dirty="0">
              <a:solidFill>
                <a:schemeClr val="accent6"/>
              </a:solidFill>
              <a:latin typeface="Cabin" panose="020B0604020202020204" charset="0"/>
            </a:endParaRPr>
          </a:p>
        </p:txBody>
      </p:sp>
      <p:pic>
        <p:nvPicPr>
          <p:cNvPr id="4" name="Picture 3">
            <a:extLst>
              <a:ext uri="{FF2B5EF4-FFF2-40B4-BE49-F238E27FC236}">
                <a16:creationId xmlns:a16="http://schemas.microsoft.com/office/drawing/2014/main" id="{96C8B93F-B0F6-5203-9B2B-A2DD40195EDB}"/>
              </a:ext>
            </a:extLst>
          </p:cNvPr>
          <p:cNvPicPr>
            <a:picLocks noChangeAspect="1"/>
          </p:cNvPicPr>
          <p:nvPr/>
        </p:nvPicPr>
        <p:blipFill>
          <a:blip r:embed="rId3"/>
          <a:stretch>
            <a:fillRect/>
          </a:stretch>
        </p:blipFill>
        <p:spPr>
          <a:xfrm>
            <a:off x="336004" y="684894"/>
            <a:ext cx="1645474" cy="10235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4" name="Picture 2" descr="Chitkara University and C-DAC join hands to promote research ...">
            <a:extLst>
              <a:ext uri="{FF2B5EF4-FFF2-40B4-BE49-F238E27FC236}">
                <a16:creationId xmlns:a16="http://schemas.microsoft.com/office/drawing/2014/main" id="{D24309B9-DADB-1349-C783-AD39409C0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8192" y="731373"/>
            <a:ext cx="1240753" cy="930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062C-2BA3-61D8-F726-4565AAA90AEF}"/>
              </a:ext>
            </a:extLst>
          </p:cNvPr>
          <p:cNvSpPr>
            <a:spLocks noGrp="1"/>
          </p:cNvSpPr>
          <p:nvPr>
            <p:ph type="title"/>
          </p:nvPr>
        </p:nvSpPr>
        <p:spPr>
          <a:xfrm>
            <a:off x="601054" y="207133"/>
            <a:ext cx="3108585" cy="572700"/>
          </a:xfrm>
        </p:spPr>
        <p:txBody>
          <a:bodyPr/>
          <a:lstStyle/>
          <a:p>
            <a:r>
              <a:rPr lang="en-IN" sz="2800" u="sng" dirty="0"/>
              <a:t>CONCLUSION</a:t>
            </a:r>
          </a:p>
        </p:txBody>
      </p:sp>
      <p:sp>
        <p:nvSpPr>
          <p:cNvPr id="3" name="TextBox 2">
            <a:extLst>
              <a:ext uri="{FF2B5EF4-FFF2-40B4-BE49-F238E27FC236}">
                <a16:creationId xmlns:a16="http://schemas.microsoft.com/office/drawing/2014/main" id="{010F9EF6-6227-66D8-CF7D-7F349406A97E}"/>
              </a:ext>
            </a:extLst>
          </p:cNvPr>
          <p:cNvSpPr txBox="1"/>
          <p:nvPr/>
        </p:nvSpPr>
        <p:spPr>
          <a:xfrm>
            <a:off x="96644" y="846740"/>
            <a:ext cx="4148254" cy="3785652"/>
          </a:xfrm>
          <a:prstGeom prst="rect">
            <a:avLst/>
          </a:prstGeom>
          <a:noFill/>
        </p:spPr>
        <p:txBody>
          <a:bodyPr wrap="square" rtlCol="0">
            <a:spAutoFit/>
          </a:bodyPr>
          <a:lstStyle/>
          <a:p>
            <a:r>
              <a:rPr lang="en-IN" sz="3000" dirty="0">
                <a:solidFill>
                  <a:schemeClr val="accent6"/>
                </a:solidFill>
                <a:latin typeface="Arial Black" panose="020B0A04020102020204" pitchFamily="34" charset="0"/>
              </a:rPr>
              <a:t>Embrace on a journey of convenience with our E-commerce website (ecomart) and experience the joy of shopping with us .</a:t>
            </a:r>
          </a:p>
        </p:txBody>
      </p:sp>
      <p:pic>
        <p:nvPicPr>
          <p:cNvPr id="4098" name="Picture 2" descr="1,834,821 Online Shopping Images, Stock Photos, 3D objects, &amp; Vectors |  Shutterstock">
            <a:extLst>
              <a:ext uri="{FF2B5EF4-FFF2-40B4-BE49-F238E27FC236}">
                <a16:creationId xmlns:a16="http://schemas.microsoft.com/office/drawing/2014/main" id="{10E363E8-EC8A-31DD-C7E8-08522916F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977" y="749632"/>
            <a:ext cx="3984702" cy="27984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C0A6982-F01B-6BB7-526F-18A316AFB15E}"/>
              </a:ext>
            </a:extLst>
          </p:cNvPr>
          <p:cNvSpPr/>
          <p:nvPr/>
        </p:nvSpPr>
        <p:spPr>
          <a:xfrm>
            <a:off x="4348977" y="3233853"/>
            <a:ext cx="3984702" cy="431181"/>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4675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2CF7-AD4C-163B-E53C-273D301CE441}"/>
              </a:ext>
            </a:extLst>
          </p:cNvPr>
          <p:cNvSpPr>
            <a:spLocks noGrp="1"/>
          </p:cNvSpPr>
          <p:nvPr>
            <p:ph type="title"/>
          </p:nvPr>
        </p:nvSpPr>
        <p:spPr>
          <a:xfrm>
            <a:off x="720000" y="445025"/>
            <a:ext cx="3145756" cy="572700"/>
          </a:xfrm>
        </p:spPr>
        <p:txBody>
          <a:bodyPr/>
          <a:lstStyle/>
          <a:p>
            <a:r>
              <a:rPr lang="en-IN" sz="3200" u="sng" dirty="0"/>
              <a:t>REFERENCES</a:t>
            </a:r>
          </a:p>
        </p:txBody>
      </p:sp>
      <p:sp>
        <p:nvSpPr>
          <p:cNvPr id="3" name="TextBox 2">
            <a:extLst>
              <a:ext uri="{FF2B5EF4-FFF2-40B4-BE49-F238E27FC236}">
                <a16:creationId xmlns:a16="http://schemas.microsoft.com/office/drawing/2014/main" id="{C955F9F2-EAE3-FD91-5185-A2E70D2395F3}"/>
              </a:ext>
            </a:extLst>
          </p:cNvPr>
          <p:cNvSpPr txBox="1"/>
          <p:nvPr/>
        </p:nvSpPr>
        <p:spPr>
          <a:xfrm>
            <a:off x="720000" y="1442225"/>
            <a:ext cx="6720469" cy="1600438"/>
          </a:xfrm>
          <a:prstGeom prst="rect">
            <a:avLst/>
          </a:prstGeom>
          <a:noFill/>
        </p:spPr>
        <p:txBody>
          <a:bodyPr wrap="square" rtlCol="0">
            <a:spAutoFit/>
          </a:bodyPr>
          <a:lstStyle/>
          <a:p>
            <a:pPr marL="285750" indent="-285750">
              <a:buClr>
                <a:schemeClr val="accent6"/>
              </a:buClr>
              <a:buFont typeface="Wingdings" panose="05000000000000000000" pitchFamily="2" charset="2"/>
              <a:buChar char="Ø"/>
            </a:pPr>
            <a:r>
              <a:rPr lang="en-IN" sz="2800" dirty="0">
                <a:solidFill>
                  <a:schemeClr val="accent5"/>
                </a:solidFill>
                <a:latin typeface="Arial Rounded MT Bold" panose="020F0704030504030204" pitchFamily="34" charset="0"/>
              </a:rPr>
              <a:t>www.w3school.com</a:t>
            </a:r>
          </a:p>
          <a:p>
            <a:pPr marL="285750" indent="-285750">
              <a:buClr>
                <a:schemeClr val="accent6"/>
              </a:buClr>
              <a:buFont typeface="Wingdings" panose="05000000000000000000" pitchFamily="2" charset="2"/>
              <a:buChar char="Ø"/>
            </a:pPr>
            <a:r>
              <a:rPr lang="en-IN" sz="2800" dirty="0">
                <a:solidFill>
                  <a:schemeClr val="accent5"/>
                </a:solidFill>
                <a:latin typeface="Arial Rounded MT Bold" panose="020F0704030504030204" pitchFamily="34" charset="0"/>
              </a:rPr>
              <a:t>www.croma.com</a:t>
            </a:r>
          </a:p>
          <a:p>
            <a:pPr marL="285750" indent="-285750">
              <a:buClr>
                <a:schemeClr val="accent6"/>
              </a:buClr>
              <a:buFont typeface="Wingdings" panose="05000000000000000000" pitchFamily="2" charset="2"/>
              <a:buChar char="Ø"/>
            </a:pPr>
            <a:r>
              <a:rPr lang="en-IN" sz="2800" dirty="0">
                <a:solidFill>
                  <a:schemeClr val="accent5"/>
                </a:solidFill>
                <a:latin typeface="Arial Rounded MT Bold" panose="020F0704030504030204" pitchFamily="34" charset="0"/>
              </a:rPr>
              <a:t>www.google.com</a:t>
            </a:r>
          </a:p>
          <a:p>
            <a:pPr marL="285750" indent="-285750">
              <a:buClr>
                <a:schemeClr val="accent6"/>
              </a:buClr>
              <a:buFont typeface="Wingdings" panose="05000000000000000000" pitchFamily="2" charset="2"/>
              <a:buChar char="Ø"/>
            </a:pPr>
            <a:endParaRPr lang="en-IN" dirty="0">
              <a:solidFill>
                <a:schemeClr val="accent5"/>
              </a:solidFill>
              <a:latin typeface="Arial Rounded MT Bold" panose="020F0704030504030204" pitchFamily="34" charset="0"/>
            </a:endParaRPr>
          </a:p>
        </p:txBody>
      </p:sp>
    </p:spTree>
    <p:extLst>
      <p:ext uri="{BB962C8B-B14F-4D97-AF65-F5344CB8AC3E}">
        <p14:creationId xmlns:p14="http://schemas.microsoft.com/office/powerpoint/2010/main" val="133460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Roadmap infographic of our socials</a:t>
            </a:r>
            <a:endParaRPr/>
          </a:p>
        </p:txBody>
      </p:sp>
      <p:graphicFrame>
        <p:nvGraphicFramePr>
          <p:cNvPr id="562" name="Google Shape;562;p43"/>
          <p:cNvGraphicFramePr/>
          <p:nvPr/>
        </p:nvGraphicFramePr>
        <p:xfrm>
          <a:off x="726875" y="1300588"/>
          <a:ext cx="7702375" cy="3146650"/>
        </p:xfrm>
        <a:graphic>
          <a:graphicData uri="http://schemas.openxmlformats.org/drawingml/2006/table">
            <a:tbl>
              <a:tblPr>
                <a:noFill/>
                <a:tableStyleId>{16D683F5-D76E-40E4-BBAF-8AEC3417D062}</a:tableStyleId>
              </a:tblPr>
              <a:tblGrid>
                <a:gridCol w="1002425">
                  <a:extLst>
                    <a:ext uri="{9D8B030D-6E8A-4147-A177-3AD203B41FA5}">
                      <a16:colId xmlns:a16="http://schemas.microsoft.com/office/drawing/2014/main" val="20000"/>
                    </a:ext>
                  </a:extLst>
                </a:gridCol>
                <a:gridCol w="2137550">
                  <a:extLst>
                    <a:ext uri="{9D8B030D-6E8A-4147-A177-3AD203B41FA5}">
                      <a16:colId xmlns:a16="http://schemas.microsoft.com/office/drawing/2014/main" val="20001"/>
                    </a:ext>
                  </a:extLst>
                </a:gridCol>
                <a:gridCol w="380200">
                  <a:extLst>
                    <a:ext uri="{9D8B030D-6E8A-4147-A177-3AD203B41FA5}">
                      <a16:colId xmlns:a16="http://schemas.microsoft.com/office/drawing/2014/main" val="20002"/>
                    </a:ext>
                  </a:extLst>
                </a:gridCol>
                <a:gridCol w="380200">
                  <a:extLst>
                    <a:ext uri="{9D8B030D-6E8A-4147-A177-3AD203B41FA5}">
                      <a16:colId xmlns:a16="http://schemas.microsoft.com/office/drawing/2014/main" val="20003"/>
                    </a:ext>
                  </a:extLst>
                </a:gridCol>
                <a:gridCol w="380200">
                  <a:extLst>
                    <a:ext uri="{9D8B030D-6E8A-4147-A177-3AD203B41FA5}">
                      <a16:colId xmlns:a16="http://schemas.microsoft.com/office/drawing/2014/main" val="20004"/>
                    </a:ext>
                  </a:extLst>
                </a:gridCol>
                <a:gridCol w="380200">
                  <a:extLst>
                    <a:ext uri="{9D8B030D-6E8A-4147-A177-3AD203B41FA5}">
                      <a16:colId xmlns:a16="http://schemas.microsoft.com/office/drawing/2014/main" val="20005"/>
                    </a:ext>
                  </a:extLst>
                </a:gridCol>
                <a:gridCol w="380200">
                  <a:extLst>
                    <a:ext uri="{9D8B030D-6E8A-4147-A177-3AD203B41FA5}">
                      <a16:colId xmlns:a16="http://schemas.microsoft.com/office/drawing/2014/main" val="20006"/>
                    </a:ext>
                  </a:extLst>
                </a:gridCol>
                <a:gridCol w="380200">
                  <a:extLst>
                    <a:ext uri="{9D8B030D-6E8A-4147-A177-3AD203B41FA5}">
                      <a16:colId xmlns:a16="http://schemas.microsoft.com/office/drawing/2014/main" val="20007"/>
                    </a:ext>
                  </a:extLst>
                </a:gridCol>
                <a:gridCol w="380200">
                  <a:extLst>
                    <a:ext uri="{9D8B030D-6E8A-4147-A177-3AD203B41FA5}">
                      <a16:colId xmlns:a16="http://schemas.microsoft.com/office/drawing/2014/main" val="20008"/>
                    </a:ext>
                  </a:extLst>
                </a:gridCol>
                <a:gridCol w="380200">
                  <a:extLst>
                    <a:ext uri="{9D8B030D-6E8A-4147-A177-3AD203B41FA5}">
                      <a16:colId xmlns:a16="http://schemas.microsoft.com/office/drawing/2014/main" val="20009"/>
                    </a:ext>
                  </a:extLst>
                </a:gridCol>
                <a:gridCol w="380200">
                  <a:extLst>
                    <a:ext uri="{9D8B030D-6E8A-4147-A177-3AD203B41FA5}">
                      <a16:colId xmlns:a16="http://schemas.microsoft.com/office/drawing/2014/main" val="20010"/>
                    </a:ext>
                  </a:extLst>
                </a:gridCol>
                <a:gridCol w="380200">
                  <a:extLst>
                    <a:ext uri="{9D8B030D-6E8A-4147-A177-3AD203B41FA5}">
                      <a16:colId xmlns:a16="http://schemas.microsoft.com/office/drawing/2014/main" val="20011"/>
                    </a:ext>
                  </a:extLst>
                </a:gridCol>
                <a:gridCol w="380200">
                  <a:extLst>
                    <a:ext uri="{9D8B030D-6E8A-4147-A177-3AD203B41FA5}">
                      <a16:colId xmlns:a16="http://schemas.microsoft.com/office/drawing/2014/main" val="20012"/>
                    </a:ext>
                  </a:extLst>
                </a:gridCol>
                <a:gridCol w="380200">
                  <a:extLst>
                    <a:ext uri="{9D8B030D-6E8A-4147-A177-3AD203B41FA5}">
                      <a16:colId xmlns:a16="http://schemas.microsoft.com/office/drawing/2014/main" val="20013"/>
                    </a:ext>
                  </a:extLst>
                </a:gridCol>
              </a:tblGrid>
              <a:tr h="441850">
                <a:tc>
                  <a:txBody>
                    <a:bodyPr/>
                    <a:lstStyle/>
                    <a:p>
                      <a:pPr marL="0" lvl="0" indent="0" algn="l" rtl="0">
                        <a:spcBef>
                          <a:spcPts val="0"/>
                        </a:spcBef>
                        <a:spcAft>
                          <a:spcPts val="0"/>
                        </a:spcAft>
                        <a:buNone/>
                      </a:pPr>
                      <a:r>
                        <a:rPr lang="en" sz="1200" b="1">
                          <a:solidFill>
                            <a:schemeClr val="dk1"/>
                          </a:solidFill>
                          <a:latin typeface="Sora"/>
                          <a:ea typeface="Sora"/>
                          <a:cs typeface="Sora"/>
                          <a:sym typeface="Sora"/>
                        </a:rPr>
                        <a:t>Initiative</a:t>
                      </a:r>
                      <a:endParaRPr sz="12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ora"/>
                          <a:ea typeface="Sora"/>
                          <a:cs typeface="Sora"/>
                          <a:sym typeface="Sora"/>
                        </a:rPr>
                        <a:t>Objective</a:t>
                      </a:r>
                      <a:endParaRPr sz="12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Sora"/>
                          <a:ea typeface="Sora"/>
                          <a:cs typeface="Sora"/>
                          <a:sym typeface="Sora"/>
                        </a:rPr>
                        <a:t>Jan</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Sora"/>
                          <a:ea typeface="Sora"/>
                          <a:cs typeface="Sora"/>
                          <a:sym typeface="Sora"/>
                        </a:rPr>
                        <a:t>Feb</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Sora"/>
                          <a:ea typeface="Sora"/>
                          <a:cs typeface="Sora"/>
                          <a:sym typeface="Sora"/>
                        </a:rPr>
                        <a:t>Mar</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000" b="1">
                          <a:solidFill>
                            <a:schemeClr val="dk1"/>
                          </a:solidFill>
                          <a:latin typeface="Sora"/>
                          <a:ea typeface="Sora"/>
                          <a:cs typeface="Sora"/>
                          <a:sym typeface="Sora"/>
                        </a:rPr>
                        <a:t>Apr</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Sora"/>
                          <a:ea typeface="Sora"/>
                          <a:cs typeface="Sora"/>
                          <a:sym typeface="Sora"/>
                        </a:rPr>
                        <a:t>May</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Sora"/>
                          <a:ea typeface="Sora"/>
                          <a:cs typeface="Sora"/>
                          <a:sym typeface="Sora"/>
                        </a:rPr>
                        <a:t>Jun</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Sora"/>
                          <a:ea typeface="Sora"/>
                          <a:cs typeface="Sora"/>
                          <a:sym typeface="Sora"/>
                        </a:rPr>
                        <a:t>Jul</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Sora"/>
                          <a:ea typeface="Sora"/>
                          <a:cs typeface="Sora"/>
                          <a:sym typeface="Sora"/>
                        </a:rPr>
                        <a:t>Aug</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Sora"/>
                          <a:ea typeface="Sora"/>
                          <a:cs typeface="Sora"/>
                          <a:sym typeface="Sora"/>
                        </a:rPr>
                        <a:t>Sep</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Sora"/>
                          <a:ea typeface="Sora"/>
                          <a:cs typeface="Sora"/>
                          <a:sym typeface="Sora"/>
                        </a:rPr>
                        <a:t>Oct</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a:solidFill>
                            <a:schemeClr val="dk1"/>
                          </a:solidFill>
                          <a:latin typeface="Sora"/>
                          <a:ea typeface="Sora"/>
                          <a:cs typeface="Sora"/>
                          <a:sym typeface="Sora"/>
                        </a:rPr>
                        <a:t>Nov</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000" b="1">
                          <a:solidFill>
                            <a:schemeClr val="dk1"/>
                          </a:solidFill>
                          <a:latin typeface="Sora"/>
                          <a:ea typeface="Sora"/>
                          <a:cs typeface="Sora"/>
                          <a:sym typeface="Sora"/>
                        </a:rPr>
                        <a:t>Dec</a:t>
                      </a:r>
                      <a:endParaRPr sz="1000" b="1">
                        <a:solidFill>
                          <a:schemeClr val="dk1"/>
                        </a:solidFill>
                        <a:latin typeface="Sora"/>
                        <a:ea typeface="Sora"/>
                        <a:cs typeface="Sora"/>
                        <a:sym typeface="Sora"/>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0800">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Dance trend</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Make a video of our team following the newest trend on TikTok</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0800">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A day in my life</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Showing the most human side of our company</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0800">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Anniversary giveaway</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Generate engagement and</a:t>
                      </a:r>
                      <a:endParaRPr sz="1000">
                        <a:solidFill>
                          <a:schemeClr val="dk1"/>
                        </a:solidFill>
                        <a:latin typeface="Cabin"/>
                        <a:ea typeface="Cabin"/>
                        <a:cs typeface="Cabin"/>
                        <a:sym typeface="Cabin"/>
                      </a:endParaRPr>
                    </a:p>
                    <a:p>
                      <a:pPr marL="0" lvl="0" indent="0" algn="l" rtl="0">
                        <a:spcBef>
                          <a:spcPts val="0"/>
                        </a:spcBef>
                        <a:spcAft>
                          <a:spcPts val="0"/>
                        </a:spcAft>
                        <a:buNone/>
                      </a:pPr>
                      <a:r>
                        <a:rPr lang="en" sz="1000">
                          <a:solidFill>
                            <a:schemeClr val="dk1"/>
                          </a:solidFill>
                          <a:latin typeface="Cabin"/>
                          <a:ea typeface="Cabin"/>
                          <a:cs typeface="Cabin"/>
                          <a:sym typeface="Cabin"/>
                        </a:rPr>
                        <a:t>get new followers</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0800">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“How it’s made”</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Show our creative process and engage new followers</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50800">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Live on TikTok</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Create a webinar to show new clients how to use our products</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50800">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Instagram contest</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Cabin"/>
                          <a:ea typeface="Cabin"/>
                          <a:cs typeface="Cabin"/>
                          <a:sym typeface="Cabin"/>
                        </a:rPr>
                        <a:t>Get more people to speak about us and use our hashtag “#company”</a:t>
                      </a:r>
                      <a:endParaRPr sz="1000">
                        <a:solidFill>
                          <a:schemeClr val="dk1"/>
                        </a:solidFill>
                        <a:latin typeface="Cabin"/>
                        <a:ea typeface="Cabin"/>
                        <a:cs typeface="Cabin"/>
                        <a:sym typeface="Cabin"/>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Asap"/>
                        <a:ea typeface="Asap"/>
                        <a:cs typeface="Asap"/>
                        <a:sym typeface="Asap"/>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6"/>
                  </a:ext>
                </a:extLst>
              </a:tr>
            </a:tbl>
          </a:graphicData>
        </a:graphic>
      </p:graphicFrame>
      <p:pic>
        <p:nvPicPr>
          <p:cNvPr id="2050" name="Picture 2" descr="text">
            <a:extLst>
              <a:ext uri="{FF2B5EF4-FFF2-40B4-BE49-F238E27FC236}">
                <a16:creationId xmlns:a16="http://schemas.microsoft.com/office/drawing/2014/main" id="{494110FA-59CF-F656-F645-767F678FB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xt">
            <a:extLst>
              <a:ext uri="{FF2B5EF4-FFF2-40B4-BE49-F238E27FC236}">
                <a16:creationId xmlns:a16="http://schemas.microsoft.com/office/drawing/2014/main" id="{42C9BE82-FDCD-C332-BDC9-7B596119E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00"/>
        <p:cNvGrpSpPr/>
        <p:nvPr/>
      </p:nvGrpSpPr>
      <p:grpSpPr>
        <a:xfrm>
          <a:off x="0" y="0"/>
          <a:ext cx="0" cy="0"/>
          <a:chOff x="0" y="0"/>
          <a:chExt cx="0" cy="0"/>
        </a:xfrm>
      </p:grpSpPr>
      <p:pic>
        <p:nvPicPr>
          <p:cNvPr id="7" name="Picture 6">
            <a:extLst>
              <a:ext uri="{FF2B5EF4-FFF2-40B4-BE49-F238E27FC236}">
                <a16:creationId xmlns:a16="http://schemas.microsoft.com/office/drawing/2014/main" id="{DA4612D1-3944-984F-D060-8A52F8E351DF}"/>
              </a:ext>
            </a:extLst>
          </p:cNvPr>
          <p:cNvPicPr>
            <a:picLocks noChangeAspect="1"/>
          </p:cNvPicPr>
          <p:nvPr/>
        </p:nvPicPr>
        <p:blipFill>
          <a:blip r:embed="rId3"/>
          <a:stretch>
            <a:fillRect/>
          </a:stretch>
        </p:blipFill>
        <p:spPr>
          <a:xfrm>
            <a:off x="3691985" y="494370"/>
            <a:ext cx="4359198" cy="2209048"/>
          </a:xfrm>
          <a:prstGeom prst="rect">
            <a:avLst/>
          </a:prstGeom>
        </p:spPr>
      </p:pic>
      <p:pic>
        <p:nvPicPr>
          <p:cNvPr id="8" name="Picture 7">
            <a:extLst>
              <a:ext uri="{FF2B5EF4-FFF2-40B4-BE49-F238E27FC236}">
                <a16:creationId xmlns:a16="http://schemas.microsoft.com/office/drawing/2014/main" id="{8379A358-7518-B86E-2E73-A187C292E30F}"/>
              </a:ext>
            </a:extLst>
          </p:cNvPr>
          <p:cNvPicPr>
            <a:picLocks noChangeAspect="1"/>
          </p:cNvPicPr>
          <p:nvPr/>
        </p:nvPicPr>
        <p:blipFill>
          <a:blip r:embed="rId4"/>
          <a:stretch>
            <a:fillRect/>
          </a:stretch>
        </p:blipFill>
        <p:spPr>
          <a:xfrm>
            <a:off x="523255" y="494370"/>
            <a:ext cx="2948489" cy="4154759"/>
          </a:xfrm>
          <a:prstGeom prst="rect">
            <a:avLst/>
          </a:prstGeom>
        </p:spPr>
      </p:pic>
      <p:pic>
        <p:nvPicPr>
          <p:cNvPr id="9" name="Picture 8">
            <a:extLst>
              <a:ext uri="{FF2B5EF4-FFF2-40B4-BE49-F238E27FC236}">
                <a16:creationId xmlns:a16="http://schemas.microsoft.com/office/drawing/2014/main" id="{F81B3EB5-FC21-17F1-F17F-D0CD7169507F}"/>
              </a:ext>
            </a:extLst>
          </p:cNvPr>
          <p:cNvPicPr>
            <a:picLocks noChangeAspect="1"/>
          </p:cNvPicPr>
          <p:nvPr/>
        </p:nvPicPr>
        <p:blipFill>
          <a:blip r:embed="rId5"/>
          <a:stretch>
            <a:fillRect/>
          </a:stretch>
        </p:blipFill>
        <p:spPr>
          <a:xfrm>
            <a:off x="3691985" y="2881574"/>
            <a:ext cx="2468137" cy="1767555"/>
          </a:xfrm>
          <a:prstGeom prst="rect">
            <a:avLst/>
          </a:prstGeom>
        </p:spPr>
      </p:pic>
      <p:sp>
        <p:nvSpPr>
          <p:cNvPr id="10" name="TextBox 9">
            <a:extLst>
              <a:ext uri="{FF2B5EF4-FFF2-40B4-BE49-F238E27FC236}">
                <a16:creationId xmlns:a16="http://schemas.microsoft.com/office/drawing/2014/main" id="{17A3E6EF-B74A-9253-0722-8EAE8E7893C7}"/>
              </a:ext>
            </a:extLst>
          </p:cNvPr>
          <p:cNvSpPr txBox="1"/>
          <p:nvPr/>
        </p:nvSpPr>
        <p:spPr>
          <a:xfrm>
            <a:off x="6380363" y="2788920"/>
            <a:ext cx="3167875" cy="1754326"/>
          </a:xfrm>
          <a:prstGeom prst="rect">
            <a:avLst/>
          </a:prstGeom>
          <a:noFill/>
        </p:spPr>
        <p:txBody>
          <a:bodyPr wrap="square" rtlCol="0">
            <a:spAutoFit/>
          </a:bodyPr>
          <a:lstStyle/>
          <a:p>
            <a:r>
              <a:rPr lang="en-IN" sz="3600" b="1" u="sng" dirty="0">
                <a:solidFill>
                  <a:schemeClr val="tx1">
                    <a:lumMod val="10000"/>
                  </a:schemeClr>
                </a:solidFill>
                <a:latin typeface="Bauhaus 93" panose="04030905020B02020C02" pitchFamily="82" charset="0"/>
              </a:rPr>
              <a:t>SHOP SMART   WITH   </a:t>
            </a:r>
          </a:p>
          <a:p>
            <a:r>
              <a:rPr lang="en-IN" sz="3600" b="1" u="sng" dirty="0">
                <a:solidFill>
                  <a:schemeClr val="tx1">
                    <a:lumMod val="10000"/>
                  </a:schemeClr>
                </a:solidFill>
                <a:latin typeface="Bauhaus 93" panose="04030905020B02020C02" pitchFamily="82" charset="0"/>
              </a:rPr>
              <a:t>ECOMART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715101" y="816940"/>
            <a:ext cx="4244400" cy="106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Step into the World of Shopping</a:t>
            </a:r>
            <a:endParaRPr lang="en-IN" dirty="0"/>
          </a:p>
        </p:txBody>
      </p:sp>
      <p:sp>
        <p:nvSpPr>
          <p:cNvPr id="335" name="Google Shape;335;p31"/>
          <p:cNvSpPr txBox="1">
            <a:spLocks noGrp="1"/>
          </p:cNvSpPr>
          <p:nvPr>
            <p:ph type="body" idx="1"/>
          </p:nvPr>
        </p:nvSpPr>
        <p:spPr>
          <a:xfrm>
            <a:off x="715101" y="1884940"/>
            <a:ext cx="4244400" cy="3191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our Online E-commerce Platform! Our</a:t>
            </a:r>
          </a:p>
          <a:p>
            <a:pPr marL="0" lvl="0" indent="0" algn="l" rtl="0">
              <a:spcBef>
                <a:spcPts val="0"/>
              </a:spcBef>
              <a:spcAft>
                <a:spcPts val="0"/>
              </a:spcAft>
              <a:buNone/>
            </a:pPr>
            <a:r>
              <a:rPr lang="en-US" dirty="0"/>
              <a:t>dedicated team at ECOMART is committed to revolutionizing your digital experience.</a:t>
            </a:r>
          </a:p>
          <a:p>
            <a:pPr marL="0" lvl="0" indent="0" algn="l" rtl="0">
              <a:spcBef>
                <a:spcPts val="0"/>
              </a:spcBef>
              <a:spcAft>
                <a:spcPts val="0"/>
              </a:spcAft>
              <a:buNone/>
            </a:pPr>
            <a:r>
              <a:rPr lang="en-US" dirty="0"/>
              <a:t>We specialize in streamlining digital processes, from</a:t>
            </a:r>
          </a:p>
          <a:p>
            <a:pPr marL="0" lvl="0" indent="0" algn="l" rtl="0">
              <a:spcBef>
                <a:spcPts val="0"/>
              </a:spcBef>
              <a:spcAft>
                <a:spcPts val="0"/>
              </a:spcAft>
              <a:buNone/>
            </a:pPr>
            <a:r>
              <a:rPr lang="en-US" dirty="0"/>
              <a:t>digitizing analog objects to managing metadata efficiently.</a:t>
            </a:r>
          </a:p>
          <a:p>
            <a:pPr marL="0" lvl="0" indent="0" algn="l" rtl="0">
              <a:spcBef>
                <a:spcPts val="0"/>
              </a:spcBef>
              <a:spcAft>
                <a:spcPts val="0"/>
              </a:spcAft>
              <a:buNone/>
            </a:pPr>
            <a:r>
              <a:rPr lang="en-US" dirty="0"/>
              <a:t>With our innovative Shop Management System,</a:t>
            </a:r>
          </a:p>
          <a:p>
            <a:pPr marL="0" lvl="0" indent="0" algn="l" rtl="0">
              <a:spcBef>
                <a:spcPts val="0"/>
              </a:spcBef>
              <a:spcAft>
                <a:spcPts val="0"/>
              </a:spcAft>
              <a:buNone/>
            </a:pPr>
            <a:r>
              <a:rPr lang="en-US" dirty="0"/>
              <a:t>organizing your online store has never been easier.</a:t>
            </a:r>
          </a:p>
          <a:p>
            <a:pPr marL="0" lvl="0" indent="0" algn="l" rtl="0">
              <a:spcBef>
                <a:spcPts val="0"/>
              </a:spcBef>
              <a:spcAft>
                <a:spcPts val="0"/>
              </a:spcAft>
              <a:buNone/>
            </a:pPr>
            <a:r>
              <a:rPr lang="en-US" dirty="0"/>
              <a:t>Our user-friendly interface and robust features</a:t>
            </a:r>
          </a:p>
          <a:p>
            <a:pPr marL="0" lvl="0" indent="0" algn="l" rtl="0">
              <a:spcBef>
                <a:spcPts val="0"/>
              </a:spcBef>
              <a:spcAft>
                <a:spcPts val="0"/>
              </a:spcAft>
              <a:buNone/>
            </a:pPr>
            <a:r>
              <a:rPr lang="en-US" dirty="0"/>
              <a:t>empower you to effortlessly manage your inventory,</a:t>
            </a:r>
          </a:p>
          <a:p>
            <a:pPr marL="0" lvl="0" indent="0" algn="l" rtl="0">
              <a:spcBef>
                <a:spcPts val="0"/>
              </a:spcBef>
              <a:spcAft>
                <a:spcPts val="0"/>
              </a:spcAft>
              <a:buNone/>
            </a:pPr>
            <a:r>
              <a:rPr lang="en-US" dirty="0"/>
              <a:t>track sales, and gain valuable insights into member</a:t>
            </a:r>
          </a:p>
          <a:p>
            <a:pPr marL="0" lvl="0" indent="0" algn="l" rtl="0">
              <a:spcBef>
                <a:spcPts val="0"/>
              </a:spcBef>
              <a:spcAft>
                <a:spcPts val="0"/>
              </a:spcAft>
              <a:buNone/>
            </a:pPr>
            <a:r>
              <a:rPr lang="en-US" dirty="0"/>
              <a:t>purchases.</a:t>
            </a:r>
          </a:p>
          <a:p>
            <a:pPr marL="0" lvl="0" indent="0" algn="l" rtl="0">
              <a:spcBef>
                <a:spcPts val="0"/>
              </a:spcBef>
              <a:spcAft>
                <a:spcPts val="0"/>
              </a:spcAft>
              <a:buNone/>
            </a:pPr>
            <a:r>
              <a:rPr lang="en-US" dirty="0"/>
              <a:t>Experience the future of online shopping with us at Ecomart</a:t>
            </a:r>
          </a:p>
          <a:p>
            <a:pPr marL="0" lvl="0" indent="0" algn="l" rtl="0">
              <a:spcBef>
                <a:spcPts val="0"/>
              </a:spcBef>
              <a:spcAft>
                <a:spcPts val="0"/>
              </a:spcAft>
              <a:buNone/>
            </a:pPr>
            <a:r>
              <a:rPr lang="en-US" dirty="0"/>
              <a:t>Ecommerce Data Site, where innovation meets seamless</a:t>
            </a:r>
          </a:p>
          <a:p>
            <a:pPr marL="0" lvl="0" indent="0" algn="l" rtl="0">
              <a:spcBef>
                <a:spcPts val="0"/>
              </a:spcBef>
              <a:spcAft>
                <a:spcPts val="0"/>
              </a:spcAft>
              <a:buNone/>
            </a:pPr>
            <a:r>
              <a:rPr lang="en-US" dirty="0"/>
              <a:t>functionality.</a:t>
            </a:r>
            <a:endParaRPr dirty="0"/>
          </a:p>
        </p:txBody>
      </p:sp>
      <p:pic>
        <p:nvPicPr>
          <p:cNvPr id="336" name="Google Shape;336;p31"/>
          <p:cNvPicPr preferRelativeResize="0">
            <a:picLocks noGrp="1"/>
          </p:cNvPicPr>
          <p:nvPr>
            <p:ph type="pic" idx="2"/>
          </p:nvPr>
        </p:nvPicPr>
        <p:blipFill rotWithShape="1">
          <a:blip r:embed="rId3">
            <a:alphaModFix/>
          </a:blip>
          <a:srcRect t="1756" b="1203"/>
          <a:stretch/>
        </p:blipFill>
        <p:spPr>
          <a:xfrm>
            <a:off x="5631000" y="535000"/>
            <a:ext cx="2797899" cy="40734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2"/>
          <p:cNvSpPr txBox="1">
            <a:spLocks noGrp="1"/>
          </p:cNvSpPr>
          <p:nvPr>
            <p:ph type="title"/>
          </p:nvPr>
        </p:nvSpPr>
        <p:spPr>
          <a:xfrm>
            <a:off x="2193355" y="922610"/>
            <a:ext cx="4748040" cy="8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OBJECTIVES OF E-COMMERCE</a:t>
            </a:r>
            <a:endParaRPr sz="4000" dirty="0"/>
          </a:p>
        </p:txBody>
      </p:sp>
      <p:cxnSp>
        <p:nvCxnSpPr>
          <p:cNvPr id="343" name="Google Shape;343;p32"/>
          <p:cNvCxnSpPr/>
          <p:nvPr/>
        </p:nvCxnSpPr>
        <p:spPr>
          <a:xfrm>
            <a:off x="3659875" y="1989751"/>
            <a:ext cx="1815000" cy="0"/>
          </a:xfrm>
          <a:prstGeom prst="straightConnector1">
            <a:avLst/>
          </a:prstGeom>
          <a:noFill/>
          <a:ln w="9525" cap="flat" cmpd="sng">
            <a:solidFill>
              <a:schemeClr val="dk1"/>
            </a:solidFill>
            <a:prstDash val="solid"/>
            <a:round/>
            <a:headEnd type="oval" w="med" len="med"/>
            <a:tailEnd type="oval" w="med" len="med"/>
          </a:ln>
        </p:spPr>
      </p:cxnSp>
      <p:sp>
        <p:nvSpPr>
          <p:cNvPr id="4" name="TextBox 3">
            <a:extLst>
              <a:ext uri="{FF2B5EF4-FFF2-40B4-BE49-F238E27FC236}">
                <a16:creationId xmlns:a16="http://schemas.microsoft.com/office/drawing/2014/main" id="{F675EE8F-23C6-2FBE-8F12-B7EC429C4846}"/>
              </a:ext>
            </a:extLst>
          </p:cNvPr>
          <p:cNvSpPr txBox="1"/>
          <p:nvPr/>
        </p:nvSpPr>
        <p:spPr>
          <a:xfrm>
            <a:off x="-12965" y="2203169"/>
            <a:ext cx="3672840" cy="400110"/>
          </a:xfrm>
          <a:prstGeom prst="rect">
            <a:avLst/>
          </a:prstGeom>
          <a:noFill/>
        </p:spPr>
        <p:txBody>
          <a:bodyPr wrap="square" rtlCol="0">
            <a:spAutoFit/>
          </a:bodyPr>
          <a:lstStyle/>
          <a:p>
            <a:r>
              <a:rPr lang="en-IN" sz="2000" dirty="0">
                <a:solidFill>
                  <a:schemeClr val="accent4"/>
                </a:solidFill>
                <a:latin typeface="Bahnschrift SemiBold" panose="020B0502040204020203" pitchFamily="34" charset="0"/>
              </a:rPr>
              <a:t>1. User-Friendly Interface</a:t>
            </a:r>
          </a:p>
        </p:txBody>
      </p:sp>
      <p:sp>
        <p:nvSpPr>
          <p:cNvPr id="5" name="TextBox 4">
            <a:extLst>
              <a:ext uri="{FF2B5EF4-FFF2-40B4-BE49-F238E27FC236}">
                <a16:creationId xmlns:a16="http://schemas.microsoft.com/office/drawing/2014/main" id="{EB1DC811-E7DC-E9E2-0092-538A8161C56B}"/>
              </a:ext>
            </a:extLst>
          </p:cNvPr>
          <p:cNvSpPr txBox="1"/>
          <p:nvPr/>
        </p:nvSpPr>
        <p:spPr>
          <a:xfrm>
            <a:off x="3200023" y="2186964"/>
            <a:ext cx="3512820" cy="615553"/>
          </a:xfrm>
          <a:prstGeom prst="rect">
            <a:avLst/>
          </a:prstGeom>
          <a:noFill/>
        </p:spPr>
        <p:txBody>
          <a:bodyPr wrap="square" rtlCol="0">
            <a:spAutoFit/>
          </a:bodyPr>
          <a:lstStyle/>
          <a:p>
            <a:r>
              <a:rPr lang="en-IN" sz="2000" b="1" i="0" dirty="0">
                <a:solidFill>
                  <a:schemeClr val="accent4"/>
                </a:solidFill>
                <a:effectLst/>
                <a:latin typeface="Bahnschrift" panose="020B0502040204020203" pitchFamily="34" charset="0"/>
              </a:rPr>
              <a:t>2. Interactive Platform</a:t>
            </a:r>
          </a:p>
          <a:p>
            <a:endParaRPr lang="en-IN" dirty="0">
              <a:solidFill>
                <a:schemeClr val="accent5"/>
              </a:solidFill>
            </a:endParaRPr>
          </a:p>
        </p:txBody>
      </p:sp>
      <p:sp>
        <p:nvSpPr>
          <p:cNvPr id="6" name="TextBox 5">
            <a:extLst>
              <a:ext uri="{FF2B5EF4-FFF2-40B4-BE49-F238E27FC236}">
                <a16:creationId xmlns:a16="http://schemas.microsoft.com/office/drawing/2014/main" id="{932B8E1B-6E06-A0E6-FBB6-6E2498D49302}"/>
              </a:ext>
            </a:extLst>
          </p:cNvPr>
          <p:cNvSpPr txBox="1"/>
          <p:nvPr/>
        </p:nvSpPr>
        <p:spPr>
          <a:xfrm>
            <a:off x="6205870" y="1927831"/>
            <a:ext cx="4114800" cy="923330"/>
          </a:xfrm>
          <a:prstGeom prst="rect">
            <a:avLst/>
          </a:prstGeom>
          <a:noFill/>
        </p:spPr>
        <p:txBody>
          <a:bodyPr wrap="square" rtlCol="0">
            <a:spAutoFit/>
          </a:bodyPr>
          <a:lstStyle/>
          <a:p>
            <a:r>
              <a:rPr lang="en-IN" sz="2000" b="1" i="0" dirty="0">
                <a:solidFill>
                  <a:schemeClr val="accent5"/>
                </a:solidFill>
                <a:effectLst/>
                <a:latin typeface="Bahnschrift" panose="020B0502040204020203" pitchFamily="34" charset="0"/>
              </a:rPr>
              <a:t>3. Improving Customer          </a:t>
            </a:r>
            <a:r>
              <a:rPr lang="en-IN" sz="2000" b="1" dirty="0">
                <a:solidFill>
                  <a:schemeClr val="accent5"/>
                </a:solidFill>
                <a:latin typeface="Bahnschrift" panose="020B0502040204020203" pitchFamily="34" charset="0"/>
              </a:rPr>
              <a:t>    </a:t>
            </a:r>
            <a:r>
              <a:rPr lang="en-IN" sz="2000" b="1" i="0" dirty="0">
                <a:solidFill>
                  <a:schemeClr val="accent5"/>
                </a:solidFill>
                <a:effectLst/>
                <a:latin typeface="Bahnschrift" panose="020B0502040204020203" pitchFamily="34" charset="0"/>
              </a:rPr>
              <a:t>Satisfaction</a:t>
            </a:r>
          </a:p>
          <a:p>
            <a:endParaRPr lang="en-IN" dirty="0"/>
          </a:p>
        </p:txBody>
      </p:sp>
      <p:pic>
        <p:nvPicPr>
          <p:cNvPr id="2050" name="Picture 2" descr="person using phone and laptop">
            <a:extLst>
              <a:ext uri="{FF2B5EF4-FFF2-40B4-BE49-F238E27FC236}">
                <a16:creationId xmlns:a16="http://schemas.microsoft.com/office/drawing/2014/main" id="{42CA9E31-2C1E-7710-9F10-2EEABA20B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3821" y="2802517"/>
            <a:ext cx="2938130" cy="21368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me workplace, Man work from home with laptop computer.">
            <a:extLst>
              <a:ext uri="{FF2B5EF4-FFF2-40B4-BE49-F238E27FC236}">
                <a16:creationId xmlns:a16="http://schemas.microsoft.com/office/drawing/2014/main" id="{EBB0F6AC-DB6C-04F8-AC47-90B6A99CC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311" y="2779067"/>
            <a:ext cx="2938130" cy="21368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wo women near tables">
            <a:extLst>
              <a:ext uri="{FF2B5EF4-FFF2-40B4-BE49-F238E27FC236}">
                <a16:creationId xmlns:a16="http://schemas.microsoft.com/office/drawing/2014/main" id="{24643E86-F24E-670C-769C-1CE631B334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227" y="2769966"/>
            <a:ext cx="2938130" cy="2145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Planning</a:t>
            </a:r>
            <a:endParaRPr/>
          </a:p>
        </p:txBody>
      </p:sp>
      <p:sp>
        <p:nvSpPr>
          <p:cNvPr id="351" name="Google Shape;351;p33"/>
          <p:cNvSpPr txBox="1">
            <a:spLocks noGrp="1"/>
          </p:cNvSpPr>
          <p:nvPr>
            <p:ph type="subTitle" idx="2"/>
          </p:nvPr>
        </p:nvSpPr>
        <p:spPr>
          <a:xfrm>
            <a:off x="4792017" y="2320628"/>
            <a:ext cx="3279900" cy="45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Your message</a:t>
            </a:r>
            <a:endParaRPr/>
          </a:p>
        </p:txBody>
      </p:sp>
      <p:sp>
        <p:nvSpPr>
          <p:cNvPr id="352" name="Google Shape;352;p33"/>
          <p:cNvSpPr txBox="1">
            <a:spLocks noGrp="1"/>
          </p:cNvSpPr>
          <p:nvPr>
            <p:ph type="subTitle" idx="4"/>
          </p:nvPr>
        </p:nvSpPr>
        <p:spPr>
          <a:xfrm>
            <a:off x="4792005" y="2780628"/>
            <a:ext cx="3279900" cy="132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Select a theme and tone that resonate with your audience, whether it's your Instagram followers, environmental enthusiasts, or friends. Create engaging content, like images, videos, or text, that aligns with your goals and speaks to the preferences of your target audience</a:t>
            </a:r>
            <a:endParaRPr/>
          </a:p>
        </p:txBody>
      </p:sp>
      <p:cxnSp>
        <p:nvCxnSpPr>
          <p:cNvPr id="353" name="Google Shape;353;p33"/>
          <p:cNvCxnSpPr/>
          <p:nvPr/>
        </p:nvCxnSpPr>
        <p:spPr>
          <a:xfrm>
            <a:off x="2388625" y="2155746"/>
            <a:ext cx="646800" cy="0"/>
          </a:xfrm>
          <a:prstGeom prst="straightConnector1">
            <a:avLst/>
          </a:prstGeom>
          <a:noFill/>
          <a:ln w="9525" cap="flat" cmpd="sng">
            <a:solidFill>
              <a:schemeClr val="dk1"/>
            </a:solidFill>
            <a:prstDash val="solid"/>
            <a:round/>
            <a:headEnd type="oval" w="med" len="med"/>
            <a:tailEnd type="oval" w="med" len="med"/>
          </a:ln>
        </p:spPr>
      </p:cxnSp>
      <p:cxnSp>
        <p:nvCxnSpPr>
          <p:cNvPr id="354" name="Google Shape;354;p33"/>
          <p:cNvCxnSpPr/>
          <p:nvPr/>
        </p:nvCxnSpPr>
        <p:spPr>
          <a:xfrm>
            <a:off x="6108550" y="2155746"/>
            <a:ext cx="646800" cy="0"/>
          </a:xfrm>
          <a:prstGeom prst="straightConnector1">
            <a:avLst/>
          </a:prstGeom>
          <a:noFill/>
          <a:ln w="9525" cap="flat" cmpd="sng">
            <a:solidFill>
              <a:schemeClr val="dk1"/>
            </a:solidFill>
            <a:prstDash val="solid"/>
            <a:round/>
            <a:headEnd type="oval" w="med" len="med"/>
            <a:tailEnd type="oval" w="med" len="med"/>
          </a:ln>
        </p:spPr>
      </p:cxnSp>
      <p:grpSp>
        <p:nvGrpSpPr>
          <p:cNvPr id="355" name="Google Shape;355;p33"/>
          <p:cNvGrpSpPr/>
          <p:nvPr/>
        </p:nvGrpSpPr>
        <p:grpSpPr>
          <a:xfrm>
            <a:off x="2540727" y="1613469"/>
            <a:ext cx="342580" cy="339271"/>
            <a:chOff x="5049725" y="1435050"/>
            <a:chExt cx="486550" cy="481850"/>
          </a:xfrm>
        </p:grpSpPr>
        <p:sp>
          <p:nvSpPr>
            <p:cNvPr id="356" name="Google Shape;356;p3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7" name="Google Shape;357;p3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8" name="Google Shape;358;p3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9" name="Google Shape;359;p3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0" name="Google Shape;360;p33"/>
          <p:cNvGrpSpPr/>
          <p:nvPr/>
        </p:nvGrpSpPr>
        <p:grpSpPr>
          <a:xfrm>
            <a:off x="6262326" y="1613482"/>
            <a:ext cx="339253" cy="339253"/>
            <a:chOff x="900750" y="1436075"/>
            <a:chExt cx="481825" cy="481825"/>
          </a:xfrm>
        </p:grpSpPr>
        <p:sp>
          <p:nvSpPr>
            <p:cNvPr id="361" name="Google Shape;361;p3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2" name="Google Shape;362;p3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 name="Google Shape;363;p3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4" name="Google Shape;364;p3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 name="Subtitle 2">
            <a:extLst>
              <a:ext uri="{FF2B5EF4-FFF2-40B4-BE49-F238E27FC236}">
                <a16:creationId xmlns:a16="http://schemas.microsoft.com/office/drawing/2014/main" id="{6A738A20-C7F9-2E78-6853-516F651D33FC}"/>
              </a:ext>
            </a:extLst>
          </p:cNvPr>
          <p:cNvSpPr>
            <a:spLocks noGrp="1"/>
          </p:cNvSpPr>
          <p:nvPr>
            <p:ph type="subTitle" idx="1"/>
          </p:nvPr>
        </p:nvSpPr>
        <p:spPr/>
        <p:txBody>
          <a:bodyPr/>
          <a:lstStyle/>
          <a:p>
            <a:endParaRPr lang="en-IN"/>
          </a:p>
        </p:txBody>
      </p:sp>
      <p:sp>
        <p:nvSpPr>
          <p:cNvPr id="5" name="Subtitle 4">
            <a:extLst>
              <a:ext uri="{FF2B5EF4-FFF2-40B4-BE49-F238E27FC236}">
                <a16:creationId xmlns:a16="http://schemas.microsoft.com/office/drawing/2014/main" id="{8F0BA8BF-7851-0E68-DBFD-12D5F94EF272}"/>
              </a:ext>
            </a:extLst>
          </p:cNvPr>
          <p:cNvSpPr>
            <a:spLocks noGrp="1"/>
          </p:cNvSpPr>
          <p:nvPr>
            <p:ph type="subTitle" idx="3"/>
          </p:nvPr>
        </p:nvSpPr>
        <p:spPr/>
        <p:txBody>
          <a:bodyPr/>
          <a:lstStyle/>
          <a:p>
            <a:endParaRPr lang="en-IN"/>
          </a:p>
        </p:txBody>
      </p:sp>
      <p:pic>
        <p:nvPicPr>
          <p:cNvPr id="3074" name="Picture 2" descr="Algorithm concept word cloud background Stock Photo - Alamy">
            <a:extLst>
              <a:ext uri="{FF2B5EF4-FFF2-40B4-BE49-F238E27FC236}">
                <a16:creationId xmlns:a16="http://schemas.microsoft.com/office/drawing/2014/main" id="{9C61A95F-B4D2-04D5-76D3-58BA13D97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713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C47B48E-D8E4-A09C-401A-CF718FCEDBAE}"/>
              </a:ext>
            </a:extLst>
          </p:cNvPr>
          <p:cNvPicPr>
            <a:picLocks noGrp="1" noChangeAspect="1"/>
          </p:cNvPicPr>
          <p:nvPr>
            <p:ph type="pic" idx="2"/>
          </p:nvPr>
        </p:nvPicPr>
        <p:blipFill>
          <a:blip r:embed="rId2"/>
          <a:srcRect l="11222" r="11222"/>
          <a:stretch>
            <a:fillRect/>
          </a:stretch>
        </p:blipFill>
        <p:spPr>
          <a:xfrm>
            <a:off x="1092820" y="832029"/>
            <a:ext cx="7188819" cy="3985299"/>
          </a:xfrm>
        </p:spPr>
      </p:pic>
      <p:sp>
        <p:nvSpPr>
          <p:cNvPr id="3" name="Title 2">
            <a:extLst>
              <a:ext uri="{FF2B5EF4-FFF2-40B4-BE49-F238E27FC236}">
                <a16:creationId xmlns:a16="http://schemas.microsoft.com/office/drawing/2014/main" id="{1A5FFE39-D346-0331-1ABC-10759D3EE8BF}"/>
              </a:ext>
            </a:extLst>
          </p:cNvPr>
          <p:cNvSpPr>
            <a:spLocks noGrp="1"/>
          </p:cNvSpPr>
          <p:nvPr>
            <p:ph type="title"/>
          </p:nvPr>
        </p:nvSpPr>
        <p:spPr>
          <a:xfrm>
            <a:off x="29737" y="-18978"/>
            <a:ext cx="4973445" cy="690300"/>
          </a:xfrm>
        </p:spPr>
        <p:txBody>
          <a:bodyPr/>
          <a:lstStyle/>
          <a:p>
            <a:r>
              <a:rPr lang="en-IN" dirty="0"/>
              <a:t>SIGN IN / SIGN UP PAGE </a:t>
            </a:r>
          </a:p>
        </p:txBody>
      </p:sp>
    </p:spTree>
    <p:extLst>
      <p:ext uri="{BB962C8B-B14F-4D97-AF65-F5344CB8AC3E}">
        <p14:creationId xmlns:p14="http://schemas.microsoft.com/office/powerpoint/2010/main" val="318057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3" name="Title 2">
            <a:extLst>
              <a:ext uri="{FF2B5EF4-FFF2-40B4-BE49-F238E27FC236}">
                <a16:creationId xmlns:a16="http://schemas.microsoft.com/office/drawing/2014/main" id="{1D208AFA-605C-C0B4-DA4F-4929901D98C2}"/>
              </a:ext>
            </a:extLst>
          </p:cNvPr>
          <p:cNvSpPr>
            <a:spLocks noGrp="1"/>
          </p:cNvSpPr>
          <p:nvPr>
            <p:ph type="title"/>
          </p:nvPr>
        </p:nvSpPr>
        <p:spPr>
          <a:xfrm>
            <a:off x="-1840320" y="99061"/>
            <a:ext cx="7704000" cy="572700"/>
          </a:xfrm>
        </p:spPr>
        <p:txBody>
          <a:bodyPr/>
          <a:lstStyle/>
          <a:p>
            <a:r>
              <a:rPr lang="en-IN" u="sng" dirty="0"/>
              <a:t>FRONT  VIEW</a:t>
            </a:r>
          </a:p>
        </p:txBody>
      </p:sp>
      <p:pic>
        <p:nvPicPr>
          <p:cNvPr id="5" name="Picture 4">
            <a:extLst>
              <a:ext uri="{FF2B5EF4-FFF2-40B4-BE49-F238E27FC236}">
                <a16:creationId xmlns:a16="http://schemas.microsoft.com/office/drawing/2014/main" id="{FCEF6F1E-1750-5186-1A3C-E40D4E45B7A5}"/>
              </a:ext>
            </a:extLst>
          </p:cNvPr>
          <p:cNvPicPr>
            <a:picLocks noChangeAspect="1"/>
          </p:cNvPicPr>
          <p:nvPr/>
        </p:nvPicPr>
        <p:blipFill>
          <a:blip r:embed="rId3"/>
          <a:stretch>
            <a:fillRect/>
          </a:stretch>
        </p:blipFill>
        <p:spPr>
          <a:xfrm>
            <a:off x="441960" y="872944"/>
            <a:ext cx="7915678" cy="40952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14F137-82F2-A0FF-2A7A-4E5BFE3B1CE6}"/>
              </a:ext>
            </a:extLst>
          </p:cNvPr>
          <p:cNvPicPr>
            <a:picLocks noChangeAspect="1"/>
          </p:cNvPicPr>
          <p:nvPr/>
        </p:nvPicPr>
        <p:blipFill>
          <a:blip r:embed="rId2"/>
          <a:stretch>
            <a:fillRect/>
          </a:stretch>
        </p:blipFill>
        <p:spPr>
          <a:xfrm>
            <a:off x="728546" y="367235"/>
            <a:ext cx="7545659" cy="4464960"/>
          </a:xfrm>
          <a:prstGeom prst="rect">
            <a:avLst/>
          </a:prstGeom>
        </p:spPr>
      </p:pic>
    </p:spTree>
    <p:extLst>
      <p:ext uri="{BB962C8B-B14F-4D97-AF65-F5344CB8AC3E}">
        <p14:creationId xmlns:p14="http://schemas.microsoft.com/office/powerpoint/2010/main" val="2883965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1BFA-48A6-24B8-5A1C-57E1F7D28240}"/>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52C6AA6-E645-500C-E48D-0414CAF3BF56}"/>
              </a:ext>
            </a:extLst>
          </p:cNvPr>
          <p:cNvPicPr>
            <a:picLocks noChangeAspect="1"/>
          </p:cNvPicPr>
          <p:nvPr/>
        </p:nvPicPr>
        <p:blipFill>
          <a:blip r:embed="rId3"/>
          <a:stretch>
            <a:fillRect/>
          </a:stretch>
        </p:blipFill>
        <p:spPr>
          <a:xfrm>
            <a:off x="275063" y="282498"/>
            <a:ext cx="8541836" cy="4549697"/>
          </a:xfrm>
          <a:prstGeom prst="rect">
            <a:avLst/>
          </a:prstGeom>
        </p:spPr>
      </p:pic>
    </p:spTree>
    <p:extLst>
      <p:ext uri="{BB962C8B-B14F-4D97-AF65-F5344CB8AC3E}">
        <p14:creationId xmlns:p14="http://schemas.microsoft.com/office/powerpoint/2010/main" val="2967549559"/>
      </p:ext>
    </p:extLst>
  </p:cSld>
  <p:clrMapOvr>
    <a:masterClrMapping/>
  </p:clrMapOvr>
</p:sld>
</file>

<file path=ppt/theme/theme1.xml><?xml version="1.0" encoding="utf-8"?>
<a:theme xmlns:a="http://schemas.openxmlformats.org/drawingml/2006/main" name="Molecular Typography Social Media Strategy by Slidesgo">
  <a:themeElements>
    <a:clrScheme name="Simple Light">
      <a:dk1>
        <a:srgbClr val="F5F5F6"/>
      </a:dk1>
      <a:lt1>
        <a:srgbClr val="808194"/>
      </a:lt1>
      <a:dk2>
        <a:srgbClr val="000649"/>
      </a:dk2>
      <a:lt2>
        <a:srgbClr val="000C79"/>
      </a:lt2>
      <a:accent1>
        <a:srgbClr val="0011AC"/>
      </a:accent1>
      <a:accent2>
        <a:srgbClr val="0016DF"/>
      </a:accent2>
      <a:accent3>
        <a:srgbClr val="FFFFFF"/>
      </a:accent3>
      <a:accent4>
        <a:srgbClr val="FFFFFF"/>
      </a:accent4>
      <a:accent5>
        <a:srgbClr val="FFFFFF"/>
      </a:accent5>
      <a:accent6>
        <a:srgbClr val="FFFFFF"/>
      </a:accent6>
      <a:hlink>
        <a:srgbClr val="F5F5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347</Words>
  <Application>Microsoft Office PowerPoint</Application>
  <PresentationFormat>On-screen Show (16:9)</PresentationFormat>
  <Paragraphs>66</Paragraphs>
  <Slides>12</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Bauhaus 93</vt:lpstr>
      <vt:lpstr>Arial Black</vt:lpstr>
      <vt:lpstr>Wingdings</vt:lpstr>
      <vt:lpstr>Cabin</vt:lpstr>
      <vt:lpstr>Arial</vt:lpstr>
      <vt:lpstr>Asap</vt:lpstr>
      <vt:lpstr>Arial Rounded MT Bold</vt:lpstr>
      <vt:lpstr>Sora</vt:lpstr>
      <vt:lpstr>Bahnschrift SemiBold</vt:lpstr>
      <vt:lpstr>Bahnschrift</vt:lpstr>
      <vt:lpstr>Molecular Typography Social Media Strategy by Slidesgo</vt:lpstr>
      <vt:lpstr>ONLINE  E-COMMERCE SITE [ ECOMART ]</vt:lpstr>
      <vt:lpstr>PowerPoint Presentation</vt:lpstr>
      <vt:lpstr>Step into the World of Shopping</vt:lpstr>
      <vt:lpstr>OBJECTIVES OF E-COMMERCE</vt:lpstr>
      <vt:lpstr>Planning</vt:lpstr>
      <vt:lpstr>SIGN IN / SIGN UP PAGE </vt:lpstr>
      <vt:lpstr>FRONT  VIEW</vt:lpstr>
      <vt:lpstr>PowerPoint Presentation</vt:lpstr>
      <vt:lpstr>PowerPoint Presentation</vt:lpstr>
      <vt:lpstr>CONCLUSION</vt:lpstr>
      <vt:lpstr>REFERENCES</vt:lpstr>
      <vt:lpstr>Roadmap infographic of our socials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Typography Social Media Strategy</dc:title>
  <dc:creator>hp</dc:creator>
  <cp:lastModifiedBy>chirag kumar</cp:lastModifiedBy>
  <cp:revision>4</cp:revision>
  <dcterms:modified xsi:type="dcterms:W3CDTF">2024-03-13T04:26:02Z</dcterms:modified>
</cp:coreProperties>
</file>